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76" r:id="rId4"/>
    <p:sldId id="263" r:id="rId5"/>
    <p:sldId id="265" r:id="rId6"/>
    <p:sldId id="266" r:id="rId7"/>
    <p:sldId id="277" r:id="rId8"/>
    <p:sldId id="264" r:id="rId9"/>
    <p:sldId id="258" r:id="rId10"/>
    <p:sldId id="274" r:id="rId11"/>
    <p:sldId id="286" r:id="rId12"/>
    <p:sldId id="287" r:id="rId13"/>
    <p:sldId id="285" r:id="rId14"/>
    <p:sldId id="284" r:id="rId15"/>
    <p:sldId id="282" r:id="rId16"/>
    <p:sldId id="268" r:id="rId17"/>
    <p:sldId id="269" r:id="rId18"/>
    <p:sldId id="270" r:id="rId19"/>
    <p:sldId id="288" r:id="rId20"/>
    <p:sldId id="271" r:id="rId21"/>
    <p:sldId id="272" r:id="rId22"/>
    <p:sldId id="273" r:id="rId23"/>
  </p:sldIdLst>
  <p:sldSz cx="12192000" cy="6858000"/>
  <p:notesSz cx="9236075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83" autoAdjust="0"/>
  </p:normalViewPr>
  <p:slideViewPr>
    <p:cSldViewPr snapToGrid="0">
      <p:cViewPr varScale="1">
        <p:scale>
          <a:sx n="53" d="100"/>
          <a:sy n="53" d="100"/>
        </p:scale>
        <p:origin x="11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186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35:03.7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23215 8572 8 0,'2'-3'177'16,"0"1"-26"-16,-2 0 24 15,0-1 36-15,0 0-56 16,0 0-5-16,0 1-30 15,1 0-1-15,0 0-30 16,0-1-3-16,0 1-24 0,-1 0-13 16,0 1-24-16,0 1-10 15,0 1-12-15,0 2-2 16,0 15-1-16,2 41 0 16,1-33 2-16,1-3 2 15,-1-3 1-15,1-5 0 16,0-6 2-16,-2-6 2 15,1-1 2-15,1-11 4 16,4-5-3-16,5-12 0 16,3-7-4-16,5-11-3 15,2 5-3-15,0 1 0 16,-5 12 1-16,-3 10-2 16,-8 12 1-16,-5 10 1 15,-5 8 0-15,-4 5-2 16,1 4 2-16,2 7-2 0,3-7 0 15,8 1-1-15,1-7 2 16,4-6 1-16,0-6 3 16,5-10 0-16,0-7 1 15,6-10 0-15,3-2-3 16,7-7-1-16,-5 0-1 16,2 6-2-16,-8 7-2 0,-8 8-1 15,-9 10 1-15,-8 9 0 16,-4 5 1-16,-4 5 0 15,2-3 2-15,1 3-1 16,6-5-1-16,2-2 0 16,5-4 1-16,6-3 0 15,2-5 0-15,8-3 1 16,4-3 0-16,7-5 1 16,-1 0 0-16,2-1 2 15,-8 0 1-15,-3 0 1 16,-7 2 2-16,-6 0-2 15,-3 3-1-15,-2 2-3 16,-3 3-4-16,-1 2-5 16,0 0-2-16,0 1-1 15,0 1 1-15,0 7 2 16,3 13 4-16,8 37 1 16,-6-36 2-16,3 3 3 0,0-7 1 15,-1-5-32-15,2-3-87 16,1-11-232-16,0-7 13 15</inkml:trace>
  <inkml:trace contextRef="#ctx0" brushRef="#br0" timeOffset="192.09">24018 8270 1115 0,'-7'-6'208'0,"7"-5"132"15,6 1-325-15,1-2 21 16,-3 4 12-16,-1 1-1 16,-2 1-14-16,0 5-16 15,-1 3-28-15,0-1-150 16,0 3-214-16,4 18 16 16</inkml:trace>
  <inkml:trace contextRef="#ctx0" brushRef="#br0" timeOffset="621.48">24057 8473 691 0,'1'-5'178'0,"0"0"61"15,-1 2-199-15,-1 1-13 16,-1 2 0-16,0 2-22 15,-5 13 0-15,-9 43 0 0,19-28-1 16,4-6 0-16,4 1 2 16,1-9 3-16,1-4 16 15,-2-6 9-15,-1-7 27 16,-3-6 7-16,2-5 5 16,-1-4-14-16,3-7-8 15,0-3-27-15,3-5-10 16,1 1-10-16,-1 4-1 15,-2 10 0-15,-2 5-4 16,-1 9-1-16,-1 7 0 16,-3 5 0-16,7 4-2 15,1 3 5-15,5 1 11 16,-2-1 8-16,6 1 12 16,-1-1 5-16,3-2 3 15,-3-3-10-15,6-1-2 16,-3-6-4-16,3-1-391 15,-2-9 132-15</inkml:trace>
  <inkml:trace contextRef="#ctx0" brushRef="#br0" timeOffset="1819.79">25524 8428 187 0,'-2'-3'245'16,"0"1"-56"-16,-2-1-4 16,1 1-82-16,0 1-42 15,-1 0-38-15,2 0 1 16,0 0-3-16,1 0 19 15,1 0 11-15,1 0 12 16,1-2-10-16,2 1-8 16,9-2-21-16,46-7-12 15,-31 16-14-15,6 1 0 16,-1 0-1-16,2 6 3 16,-10-1 2-16,-2 0 15 15,-14 0 19-15,-4 2 22 0,-12-2 5 16,-15 4 5-16,-9-2-13 15,-6 0-16-15,-3-1-20 16,-3-1-3-16,12-3-6 16,3-3 3-16,8-3-4 15,7-4-65-15,9-2-108 16,9-2-180-16,7 2-43 16</inkml:trace>
  <inkml:trace contextRef="#ctx0" brushRef="#br0" timeOffset="2331.94">26028 8332 313 0,'-6'3'239'0,"1"-2"-4"0,1-1-68 16,3-1-12-16,1 0-47 15,0 0-13-15,0 0-27 16,0 0 16-16,0 0-10 15,0-1-4-15,-1 1-14 16,-2 1-6-16,-2 0-24 16,-11 1-4-16,-34 8-6 15,31-7 2-15,6 3-2 0,0-2 9 16,2-1-1-16,-1 4 5 16,-2 3 0-16,-9 0 3 15,3 8-9-15,-2 5 1 16,6 0-6-16,0 2-8 15,17-2-9-15,18-3 3 16,15-6-1-16,22 1 5 16,13-8 8-16,5-3 14 15,-8-2-1-15,-8 1 8 16,-24-4-18-16,-20 2-440 16,-24-1 141-16</inkml:trace>
  <inkml:trace contextRef="#ctx0" brushRef="#br0" timeOffset="3017.12">26343 8470 211 0,'-2'-5'222'16,"-1"2"-13"-16,2 0-32 16,0-1 3-16,0 2-51 0,0 0 6 15,0 0-27-15,0 0-3 16,0 0-23-16,0 0-4 15,0 1-28-15,1 1-5 16,0 0-13-16,0 1 4 16,0 2-4-16,0 0 2 15,0 5-6-15,0 9 1 16,-2 33-8-16,2-27-3 16,3 2-6-16,-1 3-1 15,4-3-3-15,2 0 4 16,-4-8 1-16,2-5 10 15,-3-7 7-15,-3-7-116 16,2-9-321-16,5-13 73 16</inkml:trace>
  <inkml:trace contextRef="#ctx0" brushRef="#br0" timeOffset="3914.02">23194 9065 264 0,'-2'0'299'16,"0"-1"-6"-16,0 0-26 16,1 0-18-16,0 0-78 15,1-1-38-15,0-1-74 0,2 1-33 16,7-1-31-16,22-4-5 15,36-5 3-15,-30 10 0 16,-2 3 3-16,-2 5 1 16,-10 1 5-16,-3 8 7 15,-8-1 7-15,-8 4 9 16,-9-2 3-16,-1 2 2 16,-3-3-3-16,-5 0 2 15,2-2-7-15,-13-2 1 16,-4-1-5-16,-9-2-2 15,5-3-6-15,0-3-96 16,17-1-132-16,17-7-179 16,21-8-78-16</inkml:trace>
  <inkml:trace contextRef="#ctx0" brushRef="#br0" timeOffset="4370.8">23805 8977 319 0,'-11'0'248'15,"-1"1"-15"-15,7 0-60 16,2-1 4-16,1-1-41 16,1 0 10-16,0-1-16 0,0 1 7 15,0 0-32 1,0 0-10-16,-1 0-30 0,-3 0-14 15,-7 0-21-15,-15 0-1 16,-35 5-2-16,28 4 12 16,4 2-1-16,-1 4 0 15,8 1-9-15,0 6-10 16,9 2-14-16,9 8-5 16,6-2-2-16,5 5 4 15,12-3 5-15,5-1 5 16,7-10 1-16,12-6 1 15,9-7-4-15,12-11-49 16,2-14-113-16,15-11-314 16,-17-5 21-16</inkml:trace>
  <inkml:trace contextRef="#ctx0" brushRef="#br0" timeOffset="8059.13">23432 9918 245 0,'-4'-3'0'0</inkml:trace>
  <inkml:trace contextRef="#ctx0" brushRef="#br0" timeOffset="8343.92">23338 9904 87 0,'1'-1'227'0,"0"-4"-11"0,-2 1 19 15,1 3-4-15,0 0-50 16,0 0-28-16,0 0-63 16,1-1-26-16,0 1-38 15,2 0-12-15,2 0-11 16,24 0 4-16,36 1 3 16,-29-1 9-16,-7 0 9 0,1 5 17 15,-14 0 4-15,-6 3 9 16,-8 3-3-16,-11 4-3 15,-8 2-14-15,-8 2-5 16,-4 1-9-16,-6-1-1 16,3-2-5-16,-3-5 3 15,6-6-2-15,4-4-2 16,7-3-13-16,7-3-36 16,20-1-61-16,14-2-320 15,16 3 54-15</inkml:trace>
  <inkml:trace contextRef="#ctx0" brushRef="#br0" timeOffset="8777.09">23846 9771 440 0,'-1'-1'93'0,"-1"1"53"0,3 2-105 15,-1-2 11-15,0 0 49 16,0 0 23-16,-1-1 33 16,-1 0-5-16,-1 0 12 15,-1 0-39-15,-5 0-6 16,-12 0-37-16,-36 2-8 15,32 9-25-15,-6-1-10 16,6 5-18-16,2 5-11 16,4 2-12-16,3 1-6 15,11 2-2-15,4-1 1 16,7-2 8-16,11 0 16 16,7-5 12-16,10 0 11 15,6-7 2-15,3-1-2 16,-4-6-13-16,3-2-5 15,-13-5-28-15,-3-5-131 16,-8 1-294-16,3 2 33 16</inkml:trace>
  <inkml:trace contextRef="#ctx0" brushRef="#br0" timeOffset="9226.69">24094 9991 447 0,'-4'-4'234'0,"0"0"37"16,-1-1-119-16,1 1 9 16,-1 1-47-16,2-1-27 15,0 2-45-15,0 0-6 16,-1 1-5-16,2 1 12 16,0 0 1-16,0 2 8 15,0 1-3-15,-2 11-5 0,-6 38-16 16,7-31-8-16,3-3-11 15,1 0-1 1,0-7 7-16,4 0 17 0,-1-4 4 16,-1-1 7-16,1-3 1 15,-2 4-7-15,-2-7-16 16,0 1-5-16,0 0-12 16,0 0-125-16,1 0-138 0,1-2-166 15,1-2-115-15</inkml:trace>
  <inkml:trace contextRef="#ctx0" brushRef="#br0" timeOffset="9702.64">24384 9910 361 0,'-2'-4'308'0,"5"3"-3"16,-4 0-72-16,1 1 26 15,0 0-43-15,0 0-43 16,0 1-54-16,1 0-21 15,3 0-44-15,19 3-43 16,42 3 7-16,-24-12-5 16,-2-2-4-16,3-1 0 15,-9 3-1-15,-5 0 0 16,-9 4-57-16,-10 2-389 16,-13 9 109-16</inkml:trace>
  <inkml:trace contextRef="#ctx0" brushRef="#br0" timeOffset="10025.78">24496 9754 852 0,'-4'2'170'0,"0"2"99"16,5 0-242-16,-1-4 3 16,0 1 13-16,2 0 29 15,-1 0 2-15,1 1 17 16,0 1-6-16,6 9 2 16,17 39-27-16,-21-27-12 15,-2 0-23-15,1 3-5 16,0-3-7-16,4 5-4 15,0-8-3-15,2-3-110 16,0-9-292-16,-6-6 61 16</inkml:trace>
  <inkml:trace contextRef="#ctx0" brushRef="#br0" timeOffset="10477.11">24841 9861 498 0,'-15'-16'268'15,"19"1"39"-15,-4 7-90 16,-4-1 4-16,4 0-5 16,3 5-80-16,1 2-24 15,5-3-51-15,8 3-20 16,5 1-27-16,11-2-9 16,-1-1-7-16,8 7-1 15,-1 0 0-15,0 7 1 16,-7 3 1-16,-2 3 5 15,-13 1 6-15,-8 1 12 16,-11-1 7-16,-17 2 10 16,-9 1-1-16,-15 1 0 15,-4-2-10-15,-11-1-4 16,7-6-8-16,8-1-2 16,14-7-22-16,8-5-116 15,24-3-135-15,30-5-214 0,10-2-86 16</inkml:trace>
  <inkml:trace contextRef="#ctx0" brushRef="#br0" timeOffset="10842.13">25509 9753 689 0,'-1'-1'260'15,"1"-2"75"-15,0 3-159 16,-2-1-23-16,1-1 18 16,0 0-71-16,-1-1-20 15,-1-2-25-15,-4 2-7 16,-15-6-14-16,-38 0 8 16,31 18-1-16,-6 4 3 15,4 3-7-15,-3 4-6 16,3 0-12-16,1 3-8 15,6 0-6-15,2 2-4 16,11-2-2-16,9 4-3 16,14-2-1-16,9-2-1 15,8-6 3-15,11-2 1 0,2-11 4 16,8-6 1-16,-1-6-31 16,3-6-330-16,-8 1-105 15,-7 2-107-15</inkml:trace>
  <inkml:trace contextRef="#ctx0" brushRef="#br0" timeOffset="11323.37">25586 9946 652 0,'0'-8'147'0,"1"2"118"16,2 5-175-16,1 1 27 16,-4 0 18-16,1 0 14 15,1-1-39-15,3 0-3 16,9-1-31-16,41-7-13 15,-32 7-34-15,-1 0-13 16,2 3-14-16,1 1 0 16,-12 0-1-16,3 5 17 15,-7-1 14-15,-9 4 17 16,-5 0 4-16,-4 2 1 16,-8 0-17-16,4 2-11 15,3-1-16-15,-3 2 2 16,8-1 1-16,-1 0 4 0,9 0 4 15,1 3 0-15,5-5-5 16,7 2 2-16,6-6-5 16,8-4-3-16,6-4 0 15,10-1-21-15,-6-7-52 16,2 1-415-16,-15-2 101 16</inkml:trace>
  <inkml:trace contextRef="#ctx0" brushRef="#br0" timeOffset="11790.12">26267 9814 789 0,'-13'-2'311'15,"3"0"51"-15,5-2-217 16,4 8-14-16,-3-4-50 15,4 0-28-15,0 0-31 16,2 0 1-16,1 0 2 16,20 0 24-16,41 2 4 0,-26-2 11 15,-3 0-6-15,3-1-7 16,-5-1-22-16,3 0-7 16,-7 0-10-16,3 4-2 15,-11-2-5-15,-5 4-64 16,-10-3-36-16,-12 2-187 15,-12-6-181-15,-16 7-32 16</inkml:trace>
  <inkml:trace contextRef="#ctx0" brushRef="#br0" timeOffset="12023.5">26221 9922 573 0,'-8'-3'378'0,"1"2"-24"15,6 1-154-15,7 1-3 16,-6-1-83-16,2 0-14 0,1 0-16 16,12 2 14-16,40 8-18 15,-20-7-7-15,1 1-30 16,10-2-8-16,-2-1-19 16,5 0-2-16,-8-1-5 15,-1 0 2-15,-11 1 0 16,-8 0 6-16,-11-2-18 15,-6 1-108-15,-9-1-147 0,-10 7-227 16,-3-2-86-16</inkml:trace>
  <inkml:trace contextRef="#ctx0" brushRef="#br0" timeOffset="12808.55">27173 9959 219 0,'-3'-2'238'0,"2"2"-1"15,1 0-23-15,1-1 16 16,0 0-42-16,2-1 0 16,0 0-51-16,1-3-13 15,9-5-45-15,41-41-11 16,-28 29-22-16,-3-4 13 16,-5-1 6-16,-7-3 17 15,-6 10-2-15,-8-6 7 16,-10 3-17-16,-10-1-11 15,-3 2-23-15,-6-3-11 16,0 4-16-16,0 4-9 16,8 7-7-16,-7 5-5 15,0 9-2-15,-7 11-2 0,-2 5 3 16,-5 14-2-16,7 3 2 16,2 9-2-16,11-6 3 15,16 6-3-15,13-10 2 16,21 1 3-16,9-10 7 15,17-3 2-15,-3-10 5 16,12-7 5-16,-11-12 0 16,9-10 5-16,-7-9 1 15,1-18-123-15,-9-12-375 16,-5-26 85-16</inkml:trace>
  <inkml:trace contextRef="#ctx0" brushRef="#br0" timeOffset="16236.29">25108 10542 129 0,'-3'1'204'15,"-1"0"-20"-15,0 0 48 16,0 0-56-16,-1-1 13 15,1 0-39-15,1 0-7 16,-1-1-38-16,2 0-6 16,0 0-38-16,1 0-13 15,0 0-23-15,2 1-12 16,2 0-9-16,11 1 0 16,49 7 3-16,-23-4 7 15,-5-1 7-15,0 4 13 16,-9 1 4-16,-10 4 12 15,-16 2-1-15,-6 9 1 16,-10 0-11-16,-14 9-5 16,-7-6-13-16,-5 3-2 0,-3-9-7 15,0-1 2-15,11-8 0 16,3-4-10-16,13-7-20 16,8-2-76-16,15-3-72 15,18-4-278-15,11-1 2 16</inkml:trace>
  <inkml:trace contextRef="#ctx0" brushRef="#br0" timeOffset="16636.22">25689 10518 17 0,'-13'-3'150'0,"-3"0"-8"16,1 3 16-16,-3-2 46 16,6 1-47-16,-1 0 17 15,6 0-38-15,2-1 5 16,2 1-29-16,2 1 13 16,0-1-25-16,0-1 6 0,-1 1-19 15,-1 0 0 1,-3 0-24-16,-21 1-8 0,-37 6-17 15,27 0-2-15,1 3-11 16,2 9-3-16,5 0-4 16,3 7-7-16,12 4-8 15,0 3-7-15,6-3-4 16,12 6-2-16,5-10 5 16,18-2 6-16,15-4 6 15,21-6 5-15,5-11 4 0,7 0 4 16,-12-5-37-16,-9 4-418 15,-33-2 133-15</inkml:trace>
  <inkml:trace contextRef="#ctx0" brushRef="#br0" timeOffset="17160.23">26054 10522 692 0,'-10'-2'347'16,"0"0"-1"-16,7 2-203 15,4 2-7-15,7 2-84 16,9 2-16-16,7 1-14 0,10 0 6 16,6 1 1-16,10-3 0 15,-1 1-9-15,5 0-4 16,-8-1-4-16,0-2 0 15,-11 0-1-15,-7 2 5 16,-9-2 0-16,-6 1 16 16,-9 0 3-16,-12 2 5 15,-11-1-5-15,-16 6-3 16,-6 3-16-16,-10 5-7 16,5 0-6-16,-2 6 0 15,11-4 0-15,-2-2 0 16,13-5 0-16,0-1 0 15,9-4-1-15,4-2-20 16,8-2-47-16,0-2-196 16,3 0-176-16,1-3-52 0</inkml:trace>
  <inkml:trace contextRef="#ctx0" brushRef="#br0" timeOffset="17468.91">26111 10911 786 0,'1'-6'229'16,"-9"6"87"-16,5 0-209 15,3 2-2-15,0-2 23 16,2-2-49-16,1 1 4 15,24-4-8-15,43-18 12 16,-34 5-16-16,15 0 0 16,-4-2-16-16,3-4-10 15,-9 8-20-15,-1 0-3 16,-16 4-10-16,-2 6-23 16,-11 3-60-16,-4 2-388 15,-6 2 87-15</inkml:trace>
  <inkml:trace contextRef="#ctx0" brushRef="#br0" timeOffset="17987.53">27189 10810 645 0,'-5'-2'160'0,"13"-1"109"16,-3 1-171-16,10-4 31 16,-1-5 14-16,13-3-13 15,-5-3-35-15,11-9-6 16,-5-4-27-16,1-8 12 15,-8 2-2-15,-7-3 17 16,-6 8-2-16,-8 4 8 16,-10 9-21-16,-9 0-11 15,-8 3-28-15,-11 1-11 16,3 1-17-16,-8 0-4 16,3 3-3-16,-4 1-4 15,9 5 0-15,-16 6-1 0,8 7-1 16,-6 13-5-16,7 4 0 15,-2 18-4-15,16 4 1 16,8 9 3-16,13-8 6 16,13 5 5-16,11-17 8 15,14-7 1-15,5-14 0 16,12-6 1-16,5-10 0 0,7-9 1 16,-5-4 1-16,4-17 5 15,-11-8-38-15,-1-19-463 16,-12 1 146-16</inkml:trace>
  <inkml:trace contextRef="#ctx0" brushRef="#br0" timeOffset="62196.77">28410 9460 296 0,'1'-3'119'0,"-3"8"59"0,-2 3-62 16,-1 2 36-16,3-1 0 15,-2-3 8-15,3-2-27 16,0-2 21-16,1-2-25 0,0-1 3 15,0 0-29-15,0 0-11 16,0 1-40-16,1 0-5 16,0 1-13-1,0 1 6-15,2 0-7 0,-1 2 10 16,3 9-3-16,20 38 4 16,-18-30-3-16,3 8 5 15,-1 6-11-15,0 9-3 16,-1 0-11-16,6 4-3 15,-1-11-10-15,5-4 3 16,4-12 7-16,9-11 23 16,0-12 9-16,12-16 14 15,2-14 1-15,12-26-6 16,2-13-21-16,23-32-10 16,-2-6-14-16,22-30-4 15,-3 10-6-15,16-4-3 16,-21 27 0-16,1 12 1 0,-29 38 0 15,-13 10 1-15,-26 19 0 16,-7 7-2-16,-11 5-3 16,-1 4-14-16,-1 5-12 15,-5 4-44-15,-1 1-49 16,-2 1-445-16,-2 2 9 16,-28 25-187-16</inkml:trace>
  <inkml:trace contextRef="#ctx0" brushRef="#br0" timeOffset="124903.55">23340 12138 318 0,'4'-8'216'0,"-8"5"33"16,6-2-59-16,2 2 6 16,-4 3-2-16,0 0-98 15,0 2-8-15,-2-1-25 0,0 2-11 16,-2 13-17 0,-15 48-2-16,15-32-16 0,1 4-6 15,5-5-5-15,-2-2 1 16,5-7-2-16,-1-5 11 15,1-8 14-15,-1-8 32 16,4-4 7-16,0-8 4 16,0-3-8-16,3-11-15 15,7-3-30-15,-2-7-9 16,4 4-6-16,2 0-3 16,-3 10-2-16,-8 6-8 15,-4 12 0-15,-2 8 0 16,-2 8 0-16,0 2-1 15,2 4 7-15,3-1 1 0,1-1 0 16,3-3 2-16,0-4 2 16,2-3 3-16,-2-6 1 15,4-7 1-15,0-3 0 16,6-4-1-16,1-3-1 16,3-8-1-16,-2 3-1 15,-2 0 0-15,-6 6-1 16,-8 4-4-16,-4 13-2 15,-8 4-2-15,-1 5-2 0,3 5-4 16,1 3 2-16,5-2 2 16,6-2 1-16,6 1 2 15,3-4 4-15,6 0 0 16,-5 0 1-16,2-3 1 16,-5-3 0-16,6-4 2 15,-3-2 0-15,9-5 0 16,0-4-1-16,5-9 0 15,-6-1-1-15,-1-14 2 16,-11 1 1-16,-1 6 7 16,-9 9 0-16,-5 2-2 15,-2 19-5-15,-3 5-7 16,0 3-7-16,2 9-4 16,1 1 1-16,3 6 10 15,2-1 9-15,5 4 6 16,-1-5 7-16,1 2 2 15,-2-6-4-15,0-1 0 0,-4-9-6 16,-1-4-171-16,-1-5-297 16,-4-7 39-16</inkml:trace>
  <inkml:trace contextRef="#ctx0" brushRef="#br0" timeOffset="125079.58">24194 11909 978 0,'9'-8'544'0,"-1"-2"-66"16,-36 14-120-16,33-9-342 16,1-2-2-16,-1 3 0 15,-1 0-43-15,-2 11-134 16,-3-6-318-16,-3 12 0 16,-22 56-238-16</inkml:trace>
  <inkml:trace contextRef="#ctx0" brushRef="#br0" timeOffset="125472.56">24320 12207 946 0,'-5'-12'303'0,"0"10"77"16,1 2-273-16,7 7-1 15,0 8-14-15,4 5-56 16,-2 6-1-16,0 1-4 15,-2 7-2-15,-2-4-8 16,-1 0-1-16,2-7-5 16,0-2-1-16,2-9-2 15,-3-7 9-15,5-5 7 0,0-9 0 16,0-8-1-16,7-10 1 16,3-9-9-1,6-10-12-15,2 2-3 0,3-2-5 16,-6 11-7-16,4 15-2 15,-10 13 0-15,1 15 6 16,-4 10 8-16,1 10 20 16,-3 0 10-16,5 5 10 15,0-6-3-15,6 2-1 16,4-8-14-16,7-2-8 16,-3-8-13-16,3-4-131 15,3 2-376-15,-13-1 76 16</inkml:trace>
  <inkml:trace contextRef="#ctx0" brushRef="#br0" timeOffset="126033.09">23617 12738 223 0,'1'-13'368'15,"-3"8"-43"-15,0 3 42 16,1 0-63-16,0 2-29 16,1 0-112-16,0 0-34 15,1 0-61-15,2 0-20 16,10 0-30-16,56 3-4 15,-28 1-4-15,3 4 0 0,-6 4-2 16,-3 6 6-16,-15 1 5 16,-6 7 18-16,-12-3 7 15,-8 3 14-15,-9-1-2 16,-8-2 5-16,-3-5-11 16,-6-6 0-16,-1-6-11 15,5-7-4-15,1-4-11 0,7-3-74 16,8-2-86-16,7 2-427 15,10 4-6-15,6 3-215 16</inkml:trace>
  <inkml:trace contextRef="#ctx0" brushRef="#br0" timeOffset="126467.44">24170 12765 391 0,'1'-11'495'16,"-1"10"-128"-16,4-2-223 15,3-2 240-15,2-1-275 16,-1 1-48-16,-2-2 38 16,-3 6 2-16,-4-2 14 0,0 2-6 15,-1-1-5-15,0 1-41 16,-2 0-5-16,1 0-16 15,0 0-8-15,-2 0-13 16,2 0-5-16,0 0-9 16,-1 0-3-16,0 0-3 15,0 1 2-15,-1 0 3 16,-7 2 3-16,-3 1 6 0,-36 10 15 16,32-11 3-16,-3 3 7 15,0-3-2-15,-3 6-3 16,4 6-16-16,-2 4-10 15,5 4-11-15,4 8-9 16,9-4-2-16,8 0-2 16,13-6 5-16,14 1 10 15,7-6 8-15,15 0 4 16,-2-8 5-16,7-5 5 16,-14-5-36-16,-2-5-576 15,-18-3 187-15</inkml:trace>
  <inkml:trace contextRef="#ctx0" brushRef="#br0" timeOffset="128480.4">25457 12218 527 0,'-11'0'248'0,"2"0"65"15,4 0-133-15,1-2 40 16,0 1-27-16,4 0-35 16,0-1-53-16,1 0-17 15,3 0-41-15,21-11-4 16,41-19-13-16,-19 21 3 0,-1 1-6 16,8 10 0-16,-8 6-10 15,-4 7-4-15,-10 5-5 16,-9 8 6-16,-15-3 1 15,-5 5 13-15,-7 0 5 16,-12-2 19-16,-2-5-1 16,-11-3 5-16,-4-5-9 15,-10 0-4-15,2-6-18 16,-7-2-3-16,11-3-30 0,12-3-117 16,19-5-83-16,22 0-328 15,17-3-32-15</inkml:trace>
  <inkml:trace contextRef="#ctx0" brushRef="#br0" timeOffset="128830.46">26211 12072 747 0,'10'5'277'0,"-11"-6"51"16,-1 1-211-16,4 0 24 15,-3 0-36-15,0 0 15 16,-1-1-9-16,0-1 21 16,-2 1-12-16,0-1 3 15,-11-1-33-15,-50 0-4 0,28 8-29 16,-10 10-3-16,-1 4-15 16,-8 6-1-16,10 1-13 15,1 5-3-15,12-5-8 16,6 2-1-16,15-3-7 15,5 3-4-15,10-2-5 16,16 1-1-16,12-2 0 0,12-3 2 16,9-8 4-16,8-3 4 15,-7-6-13-15,-3-5-126 16,-12-5 77-16,-10 3-497 16,-17-1 63-16</inkml:trace>
  <inkml:trace contextRef="#ctx0" brushRef="#br0" timeOffset="129087.77">26428 12348 1074 0,'-13'-12'227'0,"0"7"120"16,4 10-313-16,3 8 3 15,1 2 12-15,4 5 14 0,2 0 10 16,3 3 39-16,-1-5 6 16,2 6 13-16,0-4-27 15,6 5-19-15,-3-5-41 16,4 1-55-16,0-4-83 16,0-11-409-16,-6-10 75 15</inkml:trace>
  <inkml:trace contextRef="#ctx0" brushRef="#br0" timeOffset="129613.24">26661 12130 914 0,'4'0'356'16,"-2"-2"81"-16,-8-5-256 16,11 2-14-16,-4 2-49 15,8-2-59-15,5 2-45 16,1-4-2-16,0-1 1 0,14 1 15 16,-1 4 7-16,6 5 10 15,-2 7-5-15,3 10 1 16,-8 4-13-16,-2 6-3 15,-9-1-8-15,-4 3 2 16,-5-4-4-16,-7 0 6 16,-6-5 2-16,-9 2 10 15,-6-7 0-15,-14 1 4 16,-4-5-6-16,-9-3-2 16,5-5-13-16,2-1-33 15,17-4-61-15,15-1-140 16,20-1-343-16,32 1 11 15</inkml:trace>
  <inkml:trace contextRef="#ctx0" brushRef="#br0" timeOffset="129979.79">27395 12060 608 0,'1'1'395'15,"-1"-3"14"-15,-2 3-156 16,1-2 43-16,0 0-100 16,-2 0-18-16,0 0-55 0,-1-1-6 15,-7-2-38-15,-12 0-5 16,-34-6-22-16,25 12-5 16,3 5-16-16,-10 5 0 15,0 4-9-15,-8 7 0 16,2 2-7-16,-2 3-5 15,11 0-8-15,12 6-5 16,18-2-4-16,20 6-2 16,17-3 2-16,18 1 5 15,0-10 4-15,8-7 6 16,-4-10 2-16,0-8-14 16,-13-7-42-16,3-6-117 15,-12 0-430-15,-5-1 64 16</inkml:trace>
  <inkml:trace contextRef="#ctx0" brushRef="#br0" timeOffset="130412.15">27479 12335 865 0,'1'-3'361'0,"0"-2"28"0,-1 1-142 16,1 0-145-16,0-2 33 15,2 1-15-15,1-3 5 16,-1 2-31-16,48-34-13 16,-25 38-30-16,4-4-10 15,-3 3-26-15,5 2-2 16,-7 3-4-16,-10 3 2 15,-5 0 0-15,-6 4 11 16,-9 2 3-16,-7 0 5 16,-1 3-3-16,-2 3-2 15,-1-1-11-15,1 0-3 16,1 0-6-16,3-1 3 16,4-2 3-16,2 0 6 15,5-2 1-15,9 1 5 0,2-4-1 16,11-3 2-16,13 1-6 15,16-4 0-15,-2-3 2 16,9 3-93-16,-8 0-527 16,-9 0 151-16</inkml:trace>
  <inkml:trace contextRef="#ctx0" brushRef="#br0" timeOffset="131960.29">23642 13775 446 0,'-9'-5'309'15,"1"7"0"-15,1 1-72 16,2-1-42-16,0 0-6 16,4-3-77-16,1 0-11 15,0 0-26-15,2-1-13 16,2-1-28-16,22 0-7 16,41 4-10-16,-30 6-3 15,1 6-4-15,-4 0 4 16,-10-1 0-16,-4 1 9 15,-8-1 6-15,-11-1 24 0,-2-1 8 16,-6 5 4 0,-8 0-7-16,-13 4-6 0,-1 0-23 15,-11 2-11-15,-2-6-14 16,5 1-63-16,12-8-61 16,7-7-392-16,20-7 48 15</inkml:trace>
  <inkml:trace contextRef="#ctx0" brushRef="#br0" timeOffset="132263.49">24158 13777 748 0,'12'-16'231'0,"-2"3"132"16,-7 9-196-16,-3 0 8 15,-2 0 9-15,1 3-43 16,-2 0-54-16,-1 0 7 15,-17 0-12-15,-47 3 27 16,35 4-5-16,-11 0 7 16,4 7-20-16,2 4-10 15,10-1-36-15,10 6-24 16,8-1-24-16,8 4-10 16,12-1-6-16,14 2 3 15,1-4 9-15,16 0 7 16,0-8 6-16,6-2-45 0,-7-7-83 15,-2-6-434-15,-14-6 68 16</inkml:trace>
  <inkml:trace contextRef="#ctx0" brushRef="#br0" timeOffset="132493.87">24452 13893 1443 0,'-12'-5'331'0,"-3"5"172"16,16 8-417-16,-10 9-18 16,-1 3 12-16,1 13-34 15,5 3-29-15,1 5-4 16,6-6-4-16,5-1-3 16,5-11-2-16,0-7-17 15,3-6-72-15,1-8-437 16,-1-5 105-16</inkml:trace>
  <inkml:trace contextRef="#ctx0" brushRef="#br0" timeOffset="132754.18">24818 13851 1030 0,'-17'-11'328'16,"-2"4"136"-16,7 7-256 16,11 4-69-16,1-1 14 15,9 2-29-15,11-1-73 16,12-6-3-16,1-4-20 0,14-3-8 16,-2-1-9-16,0 1-2 15,-10 6-3-15,-7 6-91 16,-15 4-287-16,-8 11-152 15,-10 1-135-15</inkml:trace>
  <inkml:trace contextRef="#ctx0" brushRef="#br0" timeOffset="133044.92">24870 13676 1033 0,'-16'-1'273'0,"27"-1"121"15,-13 3-270-15,7 1-5 16,2 6 30-16,0-1-45 16,0 3 2-16,-5 2-22 15,2 6 3-15,-2 5-17 16,0 10-1-16,1 1-19 15,5 7-4-15,1-4-15 16,-1 0 2-16,3-11-38 16,0-3-473-16,-1-13-76 0,1-8-159 15</inkml:trace>
  <inkml:trace contextRef="#ctx0" brushRef="#br0" timeOffset="133643.99">25491 13737 869 0,'-14'-7'226'0,"1"3"142"16,4 1-228-16,5 1 28 15,4-1 20-15,5 1-26 16,-4 0-44-16,1 0-8 16,7-1-35-16,20 0-14 15,34 0-19-15,-25 11-14 16,2 4-18-16,0 8-5 15,-4-3-4-15,-4 7 2 16,-13 2 3-16,-8 1 11 16,-7-5 9-16,-16 5 15 15,-11-3 1-15,-14 3 1 16,-6-3-9-16,-14 2-8 16,8-6-17-16,6-3-63 0,17-6-48 15,13-11-274-15,16-11-191 16,20-8-68-16</inkml:trace>
  <inkml:trace contextRef="#ctx0" brushRef="#br0" timeOffset="133908.07">26102 13716 769 0,'10'-13'252'0,"-9"8"102"15,-9 4-205-15,-5-2 29 16,-2 2 3-16,-5 4-22 15,1-5-31-15,-1 4 11 16,3 2-29-16,-5 1 2 16,2-2-22-16,-11 5-5 15,0 1-26-15,-9 7-10 16,3 3-19-16,-2 11-3 16,10 1-13-16,1 8-4 15,16-2-6-15,12 5-3 16,10-5-5-16,13-3-2 15,11-8 1-15,11-10-3 16,0-10-61-16,7-14-508 0,-5-9 146 16</inkml:trace>
  <inkml:trace contextRef="#ctx0" brushRef="#br0" timeOffset="134357.94">26236 13929 1003 0,'-43'-3'358'0,"41"5"58"15,-1-3-295-15,5-1 19 16,-2 1-53-16,1-1-9 15,1 1-18-15,2 0 3 16,13-2-20-16,36-5-8 16,-31 9-17-16,1 4-4 15,-1-1-5-15,-10 4 3 16,-8-1 4-16,-8 4 11 16,-9-2 4-16,-5 2 6 15,2 2-4-15,-3 1-4 16,7 1-13-16,1 2-5 15,6 0-5-15,1-1 7 0,2-2 4 16,1 1 6-16,6-1 3 16,6-1-1-16,3-7-7 15,17-3-5-15,9-1-5 16,8-8-1-16,-2-2-13 16,1 1-127-16,-13 4-301 15,-10-11-130-15,-11 3-184 16</inkml:trace>
  <inkml:trace contextRef="#ctx0" brushRef="#br0" timeOffset="134708">26730 13765 1198 0,'-18'-9'300'0,"17"5"154"16,1 3-346-16,3-3 35 15,-3 4 4-15,1-1-5 0,1 0-28 16,5 0 2-16,17 0-29 15,44-2-9-15,-33 0-32 16,11 1-13-16,-7-2-15 16,1-1-4-16,-9 2-5 15,-2 0-2-15,-14 1-11 16,-5 3-90-16,-8 3-76 0,-8 4-434 16,-10 4 30-1</inkml:trace>
  <inkml:trace contextRef="#ctx0" brushRef="#br0" timeOffset="134924.42">26734 13850 905 0,'-24'1'390'15,"21"1"75"-15,0 5-203 16,3-2-8-16,3 1-3 16,-3-3-99-16,1-3-21 15,2 0-46-15,4 0-22 16,22 1-30-16,47 2-9 15,-36-7-12-15,8 0-3 16,-8-1-3-16,2 3-6 16,-8 1-53-16,3 0-253 0,-8 1-304 15,20 2-35-15</inkml:trace>
  <inkml:trace contextRef="#ctx0" brushRef="#br0" timeOffset="135411.17">27566 13885 1355 0,'12'0'243'0,"0"1"152"16,0 1-409-16,1-2 27 15,3-1 24-15,4-3 23 16,0-3 13-16,-2-6 13 16,5-1-17-16,5-8-2 15,1-1-24-15,5-11-10 16,0 4-12-16,-3-3 4 16,-12 2-3-16,-9-3 7 15,-13 12 0-15,-10-2-2 16,-6 6-9-16,-9 3-4 15,-1 6-8-15,-7 0 0 16,2 4 1-16,-8 3 2 0,1 2 0 16,-7 11 2-16,5 6-1 15,-5 12 5-15,9 5 0 16,5 10 2-16,13-4 0 16,9 6 6-16,15-8-4 15,12-1 3-15,7-11-2 0,13-2 1 16,4-12-5-16,11-10-3 15,-3-9-6-15,13-12-11 16,-6-5-48-16,4-14-532 16,-10-15 155-16</inkml:trace>
  <inkml:trace contextRef="#ctx0" brushRef="#br0" timeOffset="140986.95">24835 14832 347 0,'-1'-4'510'0,"-1"-1"-121"16,0 1-200-16,0 0 208 16,0 0-305-16,0 1-32 0,4 0-43 15,6-2-6-15,26-3 1 16,45 2-1-16,-32 13-5 15,7 5-2-15,-9 1-3 16,-2 10 11-16,-17 1 6 16,-14 8 16-16,-18-1 7 15,-20 8 13-15,-12-3-7 16,-13 4 0-16,-1-9-12 0,-2-6-2 16,14-8-21-16,6-11-103 15,14-13-93-15,21-12-294 16,19-4-35-16</inkml:trace>
  <inkml:trace contextRef="#ctx0" brushRef="#br0" timeOffset="141337.01">25463 14828 692 0,'-7'-6'241'0,"-3"1"73"15,4 6-187-15,-2-1 2 16,4 0-2-16,-1 0 1 16,4 0-15-16,0-1 18 15,-1 0-13-15,0 0-10 0,-2-2-40 16,-4 2-18-16,-12 0-29 16,-42 7-8-16,32 6-7 15,-13 4 3-15,5 4 2 16,-1 4 6-16,7-3 2 15,3 6 0-15,16-5-3 16,10 3-7-16,13 0-7 0,20 4-5 16,12-5 0-1,14-1 6-15,3-7 6 0,9-8 10 16,-11-6-24-16,-1-9-144 16,-11-7-353-16,-13-13 41 15</inkml:trace>
  <inkml:trace contextRef="#ctx0" brushRef="#br0" timeOffset="141801.06">25830 14828 393 0,'-21'-7'-58'0,"13"5"110"16,1-2-122-16,8 1 85 16,2 1 130-16,-3 1 44 15,0 0 77-15,0 0 10 16,0 0 12-16,-1 1-72 0,-1 0-28 15,2 0-77-15,0 0-27 16,2 0-44-16,0 0-10 16,2 0-15-16,11-1-2 15,35-4-4-15,-29 2 1 16,3 4-4-16,8-1-2 16,2 5 1-16,12-1 1 15,0 0-1-15,5-1 3 16,-5-1 1-16,3-6 4 15,-10-1 1-15,-3-3 4 16,-9 1 3-16,-12 1-60 16,-18 7-5-16,-32 11-419 15,-18 6 75-15</inkml:trace>
  <inkml:trace contextRef="#ctx0" brushRef="#br0" timeOffset="142470.51">26312 14875 335 0,'-5'-8'231'16,"2"2"-48"-16,9 0-16 15,1 1-144-15,2-1 22 16,-5 2 44-16,-4-1 10 16,-5 3 12-16,4 1-19 15,-2 0-16-15,0 0-42 0,-2 0-10 16,1 1-13-16,-1 0-4 16,1 0 1-16,1 0 20 15,0 1 16-15,-2 1 41 16,0 1 14-16,-11 6 19 15,-34 45-10-15,17-27 2 16,-4 3-32-16,-13 5-6 16,-2-1-19-16,-12 3-11 15,11-9-18-15,5 1-11 16,17-12-25-16,15-1-47 16,27-14-60-16,24-9-365 15,14-10 59-15</inkml:trace>
  <inkml:trace contextRef="#ctx0" brushRef="#br0" timeOffset="142816.57">26526 14967 326 0,'6'-1'60'0,"0"-2"39"0,0 2-53 16,0 0 35-16,-2 1 100 15,-4 0 37-15,-1 0 52 16,0 0-22-16,-1 0 6 16,-2 0-84-16,-4 2-12 15,-13 5-47-15,-45 20-7 16,28-5-31-16,-18 12-11 15,-7 3-21-15,-21 11-6 16,7-5-16-16,-1 1-5 16,19-11-7-16,16-6-65 15,28-11-86-15,22-7-373 16,15-3 35-16</inkml:trace>
  <inkml:trace contextRef="#ctx0" brushRef="#br0" timeOffset="143129.26">26962 14834 695 0,'-15'-3'0'0,"1"3"0"15,8 2-232-15</inkml:trace>
  <inkml:trace contextRef="#ctx0" brushRef="#br0" timeOffset="144000.44">26920 14838 307 0,'-1'-2'86'0,"1"1"20"15,1 0-82-15,0 0-15 0,1 0-1 16,1 0 82-16,-1 0 29 15,1 1 55-15,-2 0 20 16,-1 0 24-16,0-1-73 16,-1 1-21-16,0-1-53 15,-1 1-17-15,1 0-19 16,0-1 16-16,0 0-1 0,0 1 14 16,0 0-3-16,0 0-3 15,1 0-27-15,1 1-8 16,1 0-13-16,14 3-1 15,47 6 0-15,-26-12 7 16,2-4 2-16,-7 0 13 16,-9 1 3-16,-6 0 15 15,-13 2-4-15,-10 2-3 16,0 1-15-16,-6 0-9 16,-1 1-20-16,3 0-2 15,8-1 2-15,-5-2 3 16,7-2 5-16,-1 3 3 15,0 0-1-15,0 0-9 16,0 0-8-16,0 0-6 0,0 0-1 16,1 1 0-16,0 0 7 15,0 0 7-15,0 0 7 16,1 0 5-16,-1 0 3 16,0 0-1-16,0 0-3 15,0 0-10-15,0 0-9 16,1 0-6-16,0 1-1 15,0 0 1-15,1 1 8 0,1 0 8 16,-1 0 7-16,1 1 7 16,0-1 4-16,1-1 3 15,-2-1 0-15,0 0 8 16,-1-1-5-16,-1 0-5 16,-1 0-5-16,-2 0-3 15,-2-1-11-15,-18 2 1 16,-30 0 4-16,27 2 1 15,5-2-1-15,-5 2-4 16,2 1-3-16,-5 5-7 16,1 4-1-16,-1 10-7 15,0 5 2-15,3 15-2 16,7 0 1-16,11 11 0 16,6-7 4-16,15 2 2 15,4-12 6-15,14-4 4 16,3-12 7-16,16-4 3 15,-2-10 2-15,11-4 4 0,-4-4 1 16,-3-10 4-16,-15-4 1 16,-4-10 8-16,-16-8 0 15,-6-17 6-15,-11-2-2 16,-13-11-3-16,-9 6-10 16,-22 2-12-16,-13 17-13 15,-9 13-7-15,4 17-8 16,5 10-62-16,30 10-455 0,22 8 130 15</inkml:trace>
  <inkml:trace contextRef="#ctx0" brushRef="#br0" timeOffset="144765.62">28780 11804 1053 0,'-21'-13'305'0,"2"6"85"16,6 9-319-16,4 3-10 15,8-1-34-15,15 11-15 16,8 3-6-16,18 16 19 16,7 10 16-16,25 28 17 15,-3 6-11-15,25 18-2 16,-4-5-12-16,21 5-3 16,-15-22-12-16,6 1 4 15,-25-20 0-15,-4-8 11 16,-32-17 0-16,-12-11-6 15,-15-13-48-15,-13-14-246 16,-12-10-208-16,-5-15-64 0</inkml:trace>
  <inkml:trace contextRef="#ctx0" brushRef="#br0" timeOffset="145016.25">29840 11765 1002 0,'-1'-22'378'0,"-6"13"41"0,-10 3-182 16,1 6-140-16,-13 6 28 16,-7 9-1-16,-14 17 18 15,-15 20-27-15,-35 37-5 16,-11 15-24-16,-27 28-4 16,-6 4-35-16,-18 12-6 15,32-27-9-15,14-8-1 16,34-31-10-16,15-21-9 15,39-29-67-15,13-13-563 16,15-19 156-16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14:5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09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4-22T22:22:02.414"/>
    </inkml:context>
  </inkml:definitions>
  <inkml:trace contextRef="#ctx0" brushRef="#br0">16093 3637 183 0,'2'-5'172'0,"1"1"15"16,-1 1-36-16,0-1 1 15,-1 2-37-15,0 0-20 16,0 1-32-16,0 0 11 16,0 1-5-16,0 1 26 15,1 2-3-15,1 18 14 16,-3 43-17-16,-12-19-2 16,1-1-29-16,-2 3-9 15,0-11-26-15,3-4 1 0,2-11-6 16,4-4 9-16,2-11-2 15,0-2-1-15,5 0-10 16,-2-4-7-16,1 0-16 16,14 3-6-16,57 9-3 15,-18-8-3-15,8 1 1 16,17 1 4-16,-9 1 5 0,13 0 6 16,-9 7 7-16,-9-3 6 15,-19-3 3-15,-6 1 9 16,-21-6 2-16,-7-4 20 15,-8-3 6-15,-5-6 11 16,-5-3-3-16,-4-6-1 16,-4-2-20-16,-5-5-7 15,3 3-14-15,-4 1-4 16,0 7-5-16,5-1-6 16,4 8-9-16,4 2-17 15,7 0-9-15,12 6-10 16,2 0 2-16,8 5 1 15,3 0 15-15,7 8 8 16,-4-1 10-16,6 8 6 16,-5-2 7-16,-4 6 9 15,-8-5 4-15,-4 2 16 0,-10-7 9 16,-8 5 18-16,-8-2-2 16,-13 7 1-16,-7 0-16 15,-10 8-8-15,3-5-22 16,1-3-136-16,18-6-353 15,28-16-4-15,27-11-246 16</inkml:trace>
  <inkml:trace contextRef="#ctx0" brushRef="#br0" timeOffset="401.44">17675 3997 1049 0,'0'-1'213'15,"0"0"127"-15,0 1-286 16,0-2 51-16,0 1 9 15,0 0 15-15,-1 0-17 0,0 0-19 16,-27-11-34 0,-50-32 0-16,34 36-14 0,-8 9-3 15,9 0-14-15,4 4-15 16,17-2-21-16,9 5-25 16,10-1-10-16,10 5-8 15,3 3 3-15,10 4 7 16,3 1 19-16,10 3 8 15,0-1 7-15,10 7 2 16,-4-4 3-16,0 3 5 16,-10-6 4-16,-9-1 9 15,-11-6 11-15,-8 1 21 16,-8-6 5-16,-14 1 11 16,-3-2-6-16,-13-3 0 15,-2-3-19-15,-4-5-23 0,9-6-40 16,5-3-107-1,10-3-90-15,11-7-302 0,16 6-15 16</inkml:trace>
  <inkml:trace contextRef="#ctx0" brushRef="#br0" timeOffset="769.48">17838 4029 449 0,'11'-19'333'0,"-10"7"8"0,0 10-2 16,-3-1-140-16,-1 3 23 15,2 0-93-15,0 0-35 16,-1 0-56-16,-7 18-18 16,-13 38-18-16,18-29-6 15,7 1-1-15,4-1-2 16,5-7 2-16,8-4-1 16,2-8 0-16,7-9 1 15,1-8 3-15,5-9 2 16,-4-5 4-16,0-7 1 15,-6-1 2-15,-8-2 3 16,-5 7-2-16,-2 8 1 16,-7 9-2-16,-1 6-8 15,0 6-5-15,1 8 1 16,-2-2-1-16,1 9 4 16,1 3 5-16,6 5 1 0,2-3 0 15,1 2-1-15,8-4 0 16,6-2-27-16,4-9-67 15,8-7-344-15,6-7 67 16</inkml:trace>
  <inkml:trace contextRef="#ctx0" brushRef="#br0" timeOffset="1118.06">18746 3810 1336 0,'0'-2'255'0,"0"1"147"0,0 0-390 16,0 0 25-16,0 0 18 16,11-18-4-16,18-46 12 15,-26 32-12-15,-6-6 8 16,-9 1-8-16,-11 2 0 16,-5 10-12-16,-10 6-8 15,6 11-19-15,-2 9-17 16,7 11-15-16,1 10-14 15,11 4-5-15,5 15-8 16,9 4 7-16,7 11-1 16,9 2 13-16,6 11 6 0,-1-5 11 15,1 4 8-15,-1-10 9 16,1 0 7-16,-4-12 5 16,2-5-66-16,-5-13-73 15,0-4-327-15,-2-15 14 16</inkml:trace>
  <inkml:trace contextRef="#ctx0" brushRef="#br0" timeOffset="1297.09">18415 3939 1597 0,'0'0'566'0,"0"0"-637"0,0-1-1 0,1 1 85 15,24-1-3-15,30-5-3 0,-5 1 2 16,1-2-2-16,9-1-88 16,-3 3-331-16,1-6 82 15</inkml:trace>
  <inkml:trace contextRef="#ctx0" brushRef="#br0" timeOffset="1701.05">19284 3689 955 0,'0'-49'339'0,"-1"30"93"15,0 4-264-15,1 0 15 16,0 3-46-16,-1-4-26 0,0 1-49 15,-1-5-10-15,-3 1-18 16,-5-6 4-16,-2 7-9 16,-7-1-4-16,-7 7-13 15,-4 9-5-15,-1 5-12 16,-3 10-7-16,6 6-6 0,4 13-12 16,6 2-6-1,8 16-13-15,9 4 1 0,13 17 1 16,5-1 15-16,11 9 9 15,6-7 16-15,2-2 10 16,-3-13 6-16,-1-6 12 16,-7-11-16-16,-8-6-140 15,-4-12-318-15,-7-8-11 16,-4-9-251-16</inkml:trace>
  <inkml:trace contextRef="#ctx0" brushRef="#br0" timeOffset="1890.54">18953 3830 1696 0,'-8'8'280'0,"2"-4"179"0,-26 30-524 16,38-35-14-16,11 7 22 16,14-1 0-16,9 4 19 15,19-5 17-15,3 4 20 16,8-11-115-16,-3-1-299 15,1-2-7-15,-12-4-222 16</inkml:trace>
  <inkml:trace contextRef="#ctx0" brushRef="#br0" timeOffset="2067.07">19495 3894 1044 0,'5'5'215'0,"0"4"110"15,-2 1-308-15,-5 7 29 16,6 8 9-16,0 5 2 15,3 3-3-15,1 9-3 16,3-8-22-16,0-1-7 16,4-6-59-16,-3-10-342 15,5-11 97-15</inkml:trace>
  <inkml:trace contextRef="#ctx0" brushRef="#br0" timeOffset="2208.69">19617 3676 1779 0,'-4'-3'336'0,"-3"-1"200"0,3 1-537 15,0 0-1-15,2-2 0 16,1 1-238-16,3-1-296 16,14-7 11-16</inkml:trace>
  <inkml:trace contextRef="#ctx0" brushRef="#br0" timeOffset="2552.35">20058 3865 787 0,'-5'-17'396'16,"5"2"34"-16,-9 1-176 15,3 7-9-15,0 1-45 16,-3 5-75-16,-8 2-27 16,-1 3-48-16,-8 4-15 15,-7 2-21-15,-8 4-4 16,3 7-5-16,-5 7 1 16,8 0-4-16,4 6-6 15,13-2-9-15,12 2-12 16,12-4-6-16,14 2-6 15,12-7 3-15,19-3 3 0,4-10 9 16,13-9-1-16,-5-9-49 16,11-7-176-16,-15-5-240 15,-4-3-33-15</inkml:trace>
  <inkml:trace contextRef="#ctx0" brushRef="#br0" timeOffset="2744.34">20296 3902 750 0,'-5'-4'498'0,"1"-2"-32"15,-3 2-44-15,4 3-314 16,3 5 1-16,-1-4-15 16,0 1-56-16,0 3-14 15,0 23-14-15,3 45-2 16,3-34-3-16,4 5 1 16,2-6-2-16,3-3 7 15,-1-10-35-15,-1-6-173 16,-2-8-313-16,-6-10 11 15</inkml:trace>
  <inkml:trace contextRef="#ctx0" brushRef="#br0" timeOffset="2909.42">20314 3675 1761 0,'-12'-41'357'0,"2"32"186"16,8 5-534-16,3 2-9 15,4 1-25-15,-4 0-126 16,1 1-392-16,7 2 68 16</inkml:trace>
  <inkml:trace contextRef="#ctx0" brushRef="#br0" timeOffset="3695.34">20593 3949 985 0,'-4'3'183'0,"1"-1"153"16,2 0-271-16,2 0 28 16,2 0 38-16,10-2 19 15,39 0-28-15,-29-11-4 16,1 2-37-16,4-5-14 16,-4-5-31-16,5-4-5 15,-4 2-9-15,-5-5 14 16,-8 3 6-16,-9 2 15 15,-7 9-4-15,-10 2-5 16,-2 6-20-16,-3 7-17 0,-2 5-19 16,-5 5-7-16,3 4 0 15,-1 12-5-15,2-2 0 16,7 7-4-16,6-1 0 16,9 5 0-16,7-6 6 15,10 5 6-15,3-6 6 16,11-4 4-16,2-10 5 15,9-6 0-15,-1-11 1 16,5-11 4-16,-9-7-1 0,-3-9 5 16,-13-6 1-16,-1-10 4 15,-6 5-1-15,-5-4 1 16,1 7-5-16,-2 7-3 16,-7 12-7-16,2 1-13 15,0 13-9-15,-5 11-7 16,1 5-2-16,1 11-1 15,-4 5 12-15,4 7 10 16,1-3 10-16,2 5 5 16,4-7 4-16,0-1 2 15,0-9-2-15,3-3 1 16,0-8 0-16,0-6 8 16,3-7 3-16,-1-9 3 15,-1-7-3-15,3-9-2 16,0-5-11-16,11-11-9 15,2 1-8-15,6-2-5 0,-4 11-3 16,3 11-8-16,-15 14-3 16,2 19-1-16,-7 12 3 15,0 10 3-15,-2 1 14 16,4 9 12-16,-1-9 6 16,8 0 6-16,-2-11 0 15,6-3 2-15,-3-12-8 0,8-6-67 16,1-13-80-16,10-11-383 15,0-21 31-15</inkml:trace>
  <inkml:trace contextRef="#ctx0" brushRef="#br0" timeOffset="3932.71">21787 3256 1005 0,'0'2'198'15,"0"-4"120"-15,0-1-283 16,1 2 31-16,1 1 30 16,1 3-2-16,3 7 15 15,6 23-17-15,32 47-5 16,-37-28-26-16,3 13-9 0,-3 7-24 16,-4 14-6-1,1-5-7-15,3 8 1 16,-3-12-3-16,1-1 4 0,0-20 0 15,2-5 7-15,-3-16 1 16,0-5 0-16,-5-14-50 16,7-8-448-16,-14-9-13 15,-10-8-195-15</inkml:trace>
  <inkml:trace contextRef="#ctx0" brushRef="#br0" timeOffset="4181.56">21493 3748 1233 0,'10'-1'132'0,"1"-3"206"15,21 3-359-15,1 7 78 0,15 3 64 16,5 1 16-16,10 1 11 16,-11-5-26-16,5-1-5 15,-10-2-32-15,3-2-16 16,-8-4-34-16,10 0-11 15,-2-2-12-15,-3-1-9 16,-13-3-63-16,-8-1-448 16,-18-5-16-16,-20-3-206 15</inkml:trace>
  <inkml:trace contextRef="#ctx0" brushRef="#br0" timeOffset="4581.55">22304 3131 508 0,'55'-53'146'0,"-47"37"90"16,3 6-95-16,-5 1 30 0,-3 2 45 16,1 6-18-16,-2-2-21 15,-3 2-60-15,1 1-33 16,0 1-47-16,0 2-20 16,2 4-16-16,5 25 12 15,5 41 14-15,-11-10 15 16,-5 1 7-16,-4 19 9 15,1-3-7-15,1 7-5 16,-1-15-14-16,2 4-3 16,0-19-6-16,0-3 15 15,0-13-14-15,-5-13-143 16,-3-7-369-16,-6-15 61 16</inkml:trace>
  <inkml:trace contextRef="#ctx0" brushRef="#br0" timeOffset="5414.94">22488 4138 635 0,'-6'2'190'16,"1"0"59"-16,2 1-177 16,0-1 15-16,0 0 27 15,0 0-15-15,2-1 40 16,0 0-1-16,1 0-6 16,0-1-39-16,0 0-29 15,1 0-48-15,1-1-16 16,1 0-8-16,0 0-2 15,2 0 5-15,3 1 1 16,-4 0 5-16,0 1 4 16,-2 1 5-16,-2 2 5 15,-1 2 0-15,-8 12 3 16,-28 28-3-16,20-35 2 16,3-6-1-16,0-3 6 15,3-3 3-15,2-7 4 0,-3 0 0 16,2-4-6-16,4-3-13 15,6-2-17-15,1 1-11 16,11-1-15-16,5 4-2 16,6 2 3-16,-2 6 12 15,4 6 5-15,-6 2 11 0,-7 3 8 16,-4 3 5-16,-7 5 19 16,-3 0 10-16,-9 4 9 15,1 1-1-15,-5 1 3 16,0-4-18-16,-4-2-3 15,5-2-6-15,-6-4 4 16,3-4-2-16,2-5 2 16,6-1-9-16,-2-8-4 15,12 0-23-15,9-6-19 16,7-2-11-16,11-4-15 16,10 4-24-16,9-3-69 15,-4 9-87-15,0 8-227 16,-15 7-24-16</inkml:trace>
  <inkml:trace contextRef="#ctx0" brushRef="#br0" timeOffset="34203.36">1587 12700 458 0,'-7'-7'266'0,"0"5"25"16,4 1-72-16,1 3-98 15,1-2-10-15,-1 2-17 16,1 1-43-16,-2 11 4 16,-7 44-11-16,8-31-2 15,1 0-12-15,1-1-6 16,1-8-12-16,1-1-2 15,1-10-4-15,-1-2 9 16,-1-5 2-16,-1-2 4 16,0 0-3-16,1-1-7 15,1-8-11-15,12-25-3 0,17-32-5 16,-9 30 2 0,-3 7 5-16,3 9 1 0,-7 15 0 15,-3 7 3-15,-5 7 1 16,1 10 7-16,-3 0 2 15,9 8-1-15,0-2-1 16,7-4-3-16,0-3-6 16,6-4 2-16,-8-8-1 15,4-7 3-15,-4-1 0 0,0-5 2 16,-4-4-2-16,6-1 3 16,-9-7-1-16,-1-2 1 15,-4 0-1-15,1 2-1 16,-8 3-4-16,4 9-2 15,-1 6-3-15,-1 6 0 16,1 7-2-16,4 7 3 16,-3 2 2-16,5 3 1 15,1-2 0-15,0-2 1 16,-1-5-1-16,7-1 2 16,-1-3-1-16,4-3 2 15,-2-5-1-15,2-6 2 16,-3-1-9-16,2-5-56 15,-5-3-43-15,1-7-105 0,-5-1-41 16,-2-4-16-16,-4-2 58 16,-2 5 86-16,-2 7 131 15,1 6 87-15,-4 7 47 16,3 9 23-16,2 3-36 16,-1 6-8-16,3 2-44 15,3 6-19-15,-1-6-24 16,2 3 14-16,0-4-9 15,0 0 18-15,-3-7 8 0,1 5 8 16,-2-3-21-16,3 3-9 16,-2 0-22-16,6 1-52 15,0-4-99-15,4-4-302 16,-4-6 28-16</inkml:trace>
  <inkml:trace contextRef="#ctx0" brushRef="#br0" timeOffset="34369.92">2273 12445 1261 0,'24'-8'294'0,"0"-3"175"16,-37 1-341-16,24 1-13 16,-6 3 1-16,1 0 5 15,-6 7-134-15,-4 7-477 16,-7 5 120-16</inkml:trace>
  <inkml:trace contextRef="#ctx0" brushRef="#br0" timeOffset="34786.83">2520 12581 965 0,'-11'-7'257'0,"-3"5"130"15,2-13-266-15,1 25 4 16,-1 6 5-16,1 10-35 16,5 7-41-16,7 7-10 15,4-2-22-15,5 3-4 16,1-6-7-16,2-4-3 16,-2-9-2-16,1-6 1 15,-3-8 2-15,-2-7 8 16,-2-9-1-16,-1-8 3 15,0-4-3-15,2-12-2 16,0-1-8-16,4-7-2 16,1 4-4-16,2-3-3 15,-1 11-3-15,4 8 5 16,-3 15 5-16,1 12 18 16,-1 12 14-16,4 7 29 0,-1 1 4 15,6 3 7-15,1-1-13 16,3-2-6-16,0-3-26 15,2-1-6-15,-5-8-9 16,1-5-135-16,2-4-441 16,6-5 104-16</inkml:trace>
  <inkml:trace contextRef="#ctx0" brushRef="#br0" timeOffset="36302.32">1823 13257 551 0,'-43'16'231'0,"32"-16"68"15,1 2-142-15,1-2 13 16,6-2-33-16,1-4-26 15,6 0-53-15,-3 5-10 16,3-1-22-16,15-4-4 16,47-6-6-16,-31 12-1 15,-2 7-2-15,-2 5 12 16,-11 2 4-16,-4 8 9 16,-6 1 2-16,-8 3 5 15,-8 1-10-15,-5 4-2 16,-3-2-7-16,-7 0 1 15,-4-6-6-15,-10-3-1 0,0-6-15 16,-8-5-68-16,6-8-63 16,7-4-305-16,15-6-14 15,13-7-144-15</inkml:trace>
  <inkml:trace contextRef="#ctx0" brushRef="#br0" timeOffset="36601.04">2209 13292 462 0,'10'-10'244'15,"-5"0"63"1,-7 7-107-16,-1 1 26 0,-3 1-24 0,4 0-26 16,-1-1-49-16,-1 1 0 15,-6 0-27-15,-11-1 6 16,-35-1-23-16,32 5 1 15,0 7-22-15,-2 5-8 16,4-1-22-16,3 7-12 16,7 1-17-16,7 5-7 15,7 0-6-15,9 5-3 16,7-4 2-16,12 0-30 16,3-7-69-16,12-10-405 15,-4-12 81-15</inkml:trace>
  <inkml:trace contextRef="#ctx0" brushRef="#br0" timeOffset="37101.22">3873 12554 884 0,'-26'9'288'0,"9"-5"87"16,9-2-237-16,-4-3 37 15,1-2-27-15,-7-1 4 16,1-1-35-16,-13 1-13 0,3 6-35 16,-8 6-2-16,2 4-17 15,-9 9 3-15,7 2-8 16,0 3-3-16,10 0-14 15,6 3-10-15,13-3-15 16,11 1-11-16,12-4-5 16,20-4 0-16,14-7 1 15,22-8 1-15,1-8 6 0,6-9 6 16,-14-3-56-16,-9-3-198 16,-21 3-285-16,-10 3-29 15</inkml:trace>
  <inkml:trace contextRef="#ctx0" brushRef="#br0" timeOffset="37394.44">4168 12370 1153 0,'10'-18'237'0,"-6"0"128"0,-5 7-334 16,-2 1 15-16,5 5 6 15,-4 1 8-15,1 6-10 16,1-2 8-16,0 2-9 16,0 2 4-16,-1 19-4 15,6 39 0-15,-4-34-18 16,6 4-4-16,0-8-6 15,2-4-143-15,1-4-342 0,-16-15 72 16</inkml:trace>
  <inkml:trace contextRef="#ctx0" brushRef="#br0" timeOffset="37686.3">3869 12352 1090 0,'-32'-4'271'16,"35"2"109"-16,2 2-293 15,2-7-1-15,16 0 29 16,7-2-27-16,11-3 11 16,3 1-19-16,12 1-10 15,-2 5-24-15,6-1-10 0,-8 2-17 16,1-4-2-16,-11 1-7 15,-7-1 2-15,-11 2-61 16,-7 4-63-16,-3 11-390 16,-8 5 48-16</inkml:trace>
  <inkml:trace contextRef="#ctx0" brushRef="#br0" timeOffset="38051.9">4395 12468 964 0,'-7'-4'294'0,"9"0"79"15,0 1-279-15,-1 2 19 16,1-1-33-16,1 1-13 16,16-1-21-16,40 0-9 15,-33 7-16-15,8 9-4 0,-4 2-6 16,3 10 15-16,-7 2 10 16,-2 6 27-16,-11-6 7 15,-10 5 19-15,-13-10-10 16,-14 2-4-16,-9-4-25 15,-9 2-9-15,3-5-36 16,-2 1-85-16,13-8-60 16,5-7-395-16,16-6 33 0</inkml:trace>
  <inkml:trace contextRef="#ctx0" brushRef="#br0" timeOffset="38469.31">4969 12437 766 0,'15'-7'202'0,"-2"-1"139"16,-4 5-188-16,-5-1 40 15,-6 3 19-15,-4 0-6 16,3 1-51-16,0 0-15 16,-2 0-39-16,-17 2 4 15,-35 8-25-15,28-5 2 16,3 2-18-16,-3 4-4 15,2 3-18-15,1 10-3 16,1 4-15-16,-1 9-1 16,7 1-7-16,6 4-4 0,10-7-8 15,17 1-2-15,7-8-4 16,17-3 0-16,5-5-1 16,14-8-16-16,3-7-77 15,17-10-507-15,-8-8 127 16</inkml:trace>
  <inkml:trace contextRef="#ctx0" brushRef="#br0" timeOffset="39350.47">1496 14177 238 0,'3'-10'235'16,"-1"1"24"0,0 1-38-16,0 0 59 0,-2 1-49 15,-2 2-1-15,4 1-60 0,-3 3-16 16,0-1-51-16,0 0-14 16,0-1-31-16,-1 0-1 15,-1-1-15-15,0-1-4 16,-1 2-13-16,-13-4-7 15,-44 4-13-15,24 23-4 16,0 0-5-16,1 1-6 16,15 2-2-16,14-2-8 15,17-6-2-15,15 2 0 16,6 1 5-16,4-3 4 16,-1 2 7-16,2 4 4 15,-11-3 3-15,-3 1 4 16,-7-2 3-16,-6-1 10 15,-10-4 7-15,-6 1 12 16,-6-4 1-16,-3 0 7 16,2-1-9-16,-8-6-1 0,-1-5-13 15,0-3-7-15,2-2-31 16,-2-1-99-16,11 1-85 16,3 3-326-16,5 4-12 15</inkml:trace>
  <inkml:trace contextRef="#ctx0" brushRef="#br0" timeOffset="39565.41">1735 14387 755 0,'6'-2'401'16,"-12"5"22"-16,1 0-154 15,-1 0-2-15,1-1-43 16,0 0-65-16,4-2-21 15,1-2-59-15,-1 1-19 16,1-1-28-16,0 0-120 16,0-1-91-16,-1-1-384 15,0 1-7-15</inkml:trace>
  <inkml:trace contextRef="#ctx0" brushRef="#br0" timeOffset="39850.65">2014 13775 1477 0,'-10'-19'303'16,"1"7"153"-16,26 26-434 15,-16-9-8-15,0 1 11 16,-1 14 8-16,2 6 0 0,-2 19 13 15,-1 8-3-15,1 20-2 16,1-2-10-16,3 7-6 16,1-10-11-16,4-4-2 15,-1-20-1-15,-2-5 4 16,1-13-3-16,-3-6-103 16,1-8-96-16,-1-4-335 15,1-7-26-15</inkml:trace>
  <inkml:trace contextRef="#ctx0" brushRef="#br0" timeOffset="40045.17">1894 14109 1403 0,'-37'9'338'16,"17"-4"145"-16,7-5-415 15,17 1-13-15,15-6 8 0,9 0-52 16,13-4-3-16,5-1 2 15,10 2-1-15,-9-1-2 16,6 2-22-16,-7 7-76 16,3 7-400-16,-18-5 87 15</inkml:trace>
  <inkml:trace contextRef="#ctx0" brushRef="#br0" timeOffset="40230.41">2432 14394 1410 0,'6'-9'411'0,"-5"-3"132"15,1-2-412-15,-1-2 9 16,0 4-42-16,-3 1-37 16,4 3-57-16,2 4-118 15,6 7-450-15,4 3 87 16</inkml:trace>
  <inkml:trace contextRef="#ctx0" brushRef="#br0" timeOffset="40964.44">3225 14413 728 0,'20'-2'231'0,"-16"-2"103"16,-1 0-125-16,4 2 6 16,-5 0 52-16,-3 1-57 15,0-1-14-15,0 0-70 16,0-2-22-16,1-21-42 0,7-53-7 15,1 22-20-15,3-24-4 16,0-2-11-16,5-14-6 16,-1 9-8-16,3 5-5 15,1 26-5-15,-2 13-3 16,-2 21 1-16,0 11-4 16,-6 11-2-16,3 15-4 15,-1 10-1-15,1 21 1 16,-1 10 4-16,5 21 2 15,-1 3 5-15,5 4 3 16,0-12 3-16,5-1 2 16,-4-20 3-16,1-8 3 15,-6-9 0-15,-3-7-8 16,-7-12-70-16,-3-3-480 16,-9-4-5-16,-8-5-229 15</inkml:trace>
  <inkml:trace contextRef="#ctx0" brushRef="#br0" timeOffset="41240.71">3218 14160 1393 0,'-16'-2'337'16,"-7"1"144"-16,15-3-420 0,19 4 1 15,9 0-9-15,14-3-23 16,5 1-14-16,12 3 9 15,-6-4-2-15,2 2 0 16,-9 2-5-16,-1-1-66 16,-12-1-445-16,-6-4-12 15,-11-3-209-15</inkml:trace>
  <inkml:trace contextRef="#ctx0" brushRef="#br0" timeOffset="41528.76">3768 14041 1195 0,'-21'12'281'15,"8"-2"150"-15,-10-12-349 16,23 2-10-16,10-2 11 15,13-2-18-15,3-2-30 16,7 3 11-16,0 3-4 16,6 6-1-16,-8 6-9 0,-3 6 3 15,-6 3-1-15,-9 8 18 16,-10-4 6-16,-10 4 17 16,-6-2-6-16,-9 1-2 15,0-6-19-15,-4 0-20 16,6-7-53-16,0-6-142 15,9-8-19-15,13-8-396 16,13-5-2-16</inkml:trace>
  <inkml:trace contextRef="#ctx0" brushRef="#br0" timeOffset="41796.58">4251 13979 961 0,'31'-4'276'0,"-6"-3"147"15,-23 0-245-15,-3-4 25 0,-4 3 14 16,-2-1-34-16,-11 3-62 16,-14 1-29-16,-2 7-41 15,-9 6-14-15,-2 7-16 16,-1 12 6-16,12 2-4 16,3 10 0-16,11-4-6 15,10 5-9-15,10-9-10 16,13 2-5-16,9-9-2 15,16 1-1-15,8-9 4 0,12-5-89 16,-5-7-64-16,16-4-406 16,-7-6 23-16</inkml:trace>
  <inkml:trace contextRef="#ctx0" brushRef="#br0" timeOffset="42059.39">4726 13939 969 0,'-23'-1'313'0,"4"1"104"16,7 1-284-16,10 1-3 16,4 0-31-16,13 2-24 0,7-2-36 15,5-1 14-15,1-1 4 16,12-1 3-1,-5-1-13-15,4-2-9 0,1 2-16 16,4 0-4-16,-12 2-5 16,-2-1-98-16,-12 1-71 15,-7 0-340-15,-14 2-8 16</inkml:trace>
  <inkml:trace contextRef="#ctx0" brushRef="#br0" timeOffset="42255.86">4646 14072 1137 0,'-13'19'351'16,"7"-10"85"-16,4-6-273 16,14 1-63-16,11 3 28 15,3-4-40-15,8 2 4 16,0-3-24-16,9 0-16 16,-5-2-23-16,7 1-9 15,-2-2-10-15,2-3-88 16,-9-4-81-16,-1-7-376 15,-11-7 13-15</inkml:trace>
  <inkml:trace contextRef="#ctx0" brushRef="#br0" timeOffset="42862.43">5400 13575 1498 0,'-9'-4'376'0,"5"-24"155"16,-4 33-438-16,2 11-5 0,-2 21-2 16,4 9-60-16,-2 24-9 15,3 6-5-15,0 16 5 16,5-6 0-16,1-2 2 16,3-17-2-16,0-6 4 15,0-22-2-15,-4-7 5 16,-3-12 1-16,1-8 1 15,-2-6-13-15,-1-7-29 16,2-5-26-16,1 4-32 16,-1-4-7-16,1-30 9 15,3-35 26-15,2 23 23 16,-1 7 41-16,0 4 29 16,0 14 5-16,1 5 1 15,1 16-7-15,6 7-11 16,2 7-25-16,8 4-3 15,2 4 2-15,3 6 17 0,0 0 7 16,0 2 11-16,-7-4 2 16,-4 3 6-16,-7-7-8 15,-13-2 6-15,-11-3-9 16,-15 0-12-16,-10-3-50 16,-9 6-46-16,-5-1-582 15</inkml:trace>
  <inkml:trace contextRef="#ctx0" brushRef="#br0" timeOffset="43295.06">3750 14846 774 0,'7'-8'378'0,"-12"2"43"15,6 2-208-15,2-1 21 16,-2 2-85-16,-1 2-28 15,2 0-50-15,3 0-16 16,11-1-19-16,46-1-3 16,-34 8-10-16,-1 5 0 15,0 2-3-15,-4 10 13 0,-9-1 6 16,-8 11 14 0,-10 1 2-16,-10 5 4 15,-7-7-10-15,-5 5-4 0,-1-10-14 16,0-3 1-16,3-9-10 15,2-6-57-15,5-7-57 16,3-2-152-16,7-7-136 16,8-8-221-16,12-1-65 15</inkml:trace>
  <inkml:trace contextRef="#ctx0" brushRef="#br0" timeOffset="43598.42">4336 14870 1099 0,'-8'-7'305'0,"0"-3"159"31,9 3-292-31,-5 2 21 0,-3-1 19 0,-2 0-28 16,0 1-48-16,-7 0-7 16,-3 4-41-16,-10-1-15 15,-8 4-27-15,-11 4-9 16,1 5-15-16,-4 8 1 15,9 4-6-15,5 7-8 16,17 1-7-16,14 7-7 16,12-6-4-16,17 6-1 0,11-9 4 15,13-1 1-15,4-9 3 16,10 0-38-16,-6-8-90 16,6-2-505-16,-9-8 100 15</inkml:trace>
  <inkml:trace contextRef="#ctx0" brushRef="#br0" timeOffset="43996.37">4593 14768 1407 0,'-5'-10'349'0,"-4"18"105"16,11-2-417-16,13-4 12 15,6 0-24-15,16 4 5 16,3-3 16-16,9 0 9 16,-7 1-7-16,4 1 5 15,-7 4-9-15,1 0-1 16,-7 0-13-16,-1 2-1 0,-8-3-7 15,-6-1 27-15,-8-4 20 16,-9-1 24-16,-11-1 1 16,-13 2 0-16,-8 4-31 15,-15 8-29-15,-3 7-27 16,-12 13-5-16,4 1-3 16,-4 4-1-16,16-7-1 15,8-2-36-15,16-12-98 0,18-8-508 16,15-8 103-16</inkml:trace>
  <inkml:trace contextRef="#ctx0" brushRef="#br0" timeOffset="44309.52">4652 15238 1098 0,'-6'-7'478'0,"0"4"47"16,4 3-319-16,9-1 24 15,-6 0-97-15,3 0-22 16,28-4-34-16,44-18 1 0,-35 6-20 16,13-6-6-16,-7-1-23 15,4-4-9-15,-8 6-9 16,1 2-2-16,-16 7-3 15,-7 1-41-15,-12 9 230 16,-15-2-819-16,-10 2 308 16</inkml:trace>
  <inkml:trace contextRef="#ctx0" brushRef="#br0" timeOffset="44884.02">5574 15141 1115 0,'18'4'250'0,"3"1"169"16,-7-7-293-16,5 1 24 15,0-1 41-15,5-3 9 16,-5-5-42-16,-1-8-9 15,3-2-46-15,-4-10-13 16,-4-4-36-16,2-11-10 16,-2 0-14-16,-8-14-4 15,-7 2-10-15,-10-6-4 16,-4 10-5-16,-12 6-6 0,-4 15-5 16,-12 15-6-16,4 17-2 15,-12 15 4-15,2 13 4 16,-3 18 5-16,15 5 5 15,6 17 3-15,16 3 0 0,19 3 0 16,16-11-1 0,19-4 2-16,10-23-1 0,10-15 1 15,-2-18 0-15,0-14 0 16,-16-11 0-16,0-15-442 16,-9-4-208-16,-9-5-78 15</inkml:trace>
  <inkml:trace contextRef="#ctx0" brushRef="#br0" timeOffset="52901.8">5962 13435 246 0,'-4'-3'253'16,"0"0"-6"-16,-1-1-40 16,-5-1 23-16,-29-16-66 15,36 19-31-15,4 2-52 16,1 3-22-16,-2-3-39 16,2 1-7-16,0 2 1 15,11 2 10-15,51 16 2 16,-14-24 10-16,6-7 6 0,10-5 11 15,-8-2-2-15,-1 3 13 16,-15 3-4-16,-9 3 7 16,-14 5-12-16,1 4-5 15,-10 2-15-15,-2 2-6 16,-4 2-11-16,-3 5 2 16,-3 1 0-16,-2 7 6 15,-3 0 3-15,-4 8 4 16,0 3-6-16,-1 13-2 15,1-2-9-15,1 14-7 16,5-2-5-16,4 16-3 16,2 0 0-16,4 25-1 15,0-5 2-15,0 19 0 16,-2-12 3-16,0 18 0 16,-5-21 1-16,0 12 0 15,1-13 0-15,-1 12-1 0,0-17 1 16,2 7-1-16,1-14 0 15,2 0 1-15,0-16 0 16,3-3 0-16,-2-18 2 16,3 2 1-16,-3-14-2 15,1-1 1-15,-1-9-2 16,1-4-2-16,0-10 0 16,-2-1 3-16,0-5 0 0,0-1 5 15,-3-1 3-15,0 0 8 16,0 0 4-16,0 0-3 15,0 0-4-15,-1 0-4 16,-1 0-6-16,1 0-3 16,0 1 19-16,0-1 25 15,-1 0 10-15,-2 0 20 16,-14 0 0-16,-51-1-14 16,33 2-24-16,-14 5-12 15,3 4-19-15,-3 1-7 16,12 1-5-16,3-5-29 15,17-4-76-15,17-13-542 16,12-7 129-16</inkml:trace>
  <inkml:trace contextRef="#ctx0" brushRef="#br0" timeOffset="53724.12">7134 14137 90 0,'0'4'322'0,"3"-4"-28"15,-3-4 34-15,0 3 8 16,0 0-86-16,0 0-36 16,0 0-88-16,0 0-37 15,0-1-55-15,0 1-17 16,0 1-13-16,0 0-1 16,0 0 11-16,0 0 20 15,0 0 5-15,0 0 7 16,0 1 3-16,-1 2-9 15,0 1-19-15,0 21-1 16,0 41-6-16,3-18 3 16,3 2 0-16,0 14 2 15,-1-8-3-15,2-3 0 16,-3-12-4-16,2-9 6 16,-2-18-29-16,0-5-91 0,-3-9-397 15,-11-14 75-15</inkml:trace>
  <inkml:trace contextRef="#ctx0" brushRef="#br0" timeOffset="54390.37">7136 14745 903 0,'-10'8'213'0,"-3"1"102"16,0-3-247-16,2 0 48 16,-3-3 22-16,-6-4 35 15,4-5-1-15,-10-4 0 16,-5-8-40-16,-7-6-17 16,3-4-47-16,-12-23-14 15,3-10-22-15,2-14-6 16,13-4-12-16,12-9-9 15,20 18-9-15,19-1-5 16,13 11-7-16,23 0-3 16,6 10 5-16,21-3 1 15,0 10 5-15,16 2-1 0,-6 14 3 16,18 10 0-16,-24 14 1 16,-6 22 3-16,-24 18 6 15,-13 31 5-15,-37 13 4 16,-3 24 5-16,-11-4 1 15,-6 13 1-15,-2-22-2 16,-11-5 7-16,-4-23 3 0,-19-3 7 16,-10-19 0-16,-35-2-1 15,6-9-8 1,-20-4-15-16,10-9-41 0,3-13-481 16,35-18-72-16,8-55-169 15</inkml:trace>
  <inkml:trace contextRef="#ctx0" brushRef="#br0" timeOffset="74618.72">9363 12339 339 0,'4'-6'206'0,"-5"3"25"15,-1 2-87-15,1-1 18 0,0 1-32 16,0 0-8-16,-1 0-25 16,-1 0 3-16,1 0-22 15,1 1-6-15,0 1-24 16,-1 2-4-16,-3 19-12 15,-6 59 3-15,5-26-8 16,-1 15-4-16,1 0-9 0,0 11-3 16,2-14-4-16,0 1 3 15,-2-11 1-15,-4-3 6 16,-2-10 2-16,-4-1 5 16,0-10-2-16,-3-5 4 15,2-9-2-15,2-4 6 16,2-10-2-16,-4-11-5 15,6-6-7-15,-4-14-7 16,0-14-11-16,0-7-3 16,6 3 1-16,-2 1-1 15,10 14 0-15,3 10-13 16,6 14-3-16,4 8-3 16,6 6 2-16,6 6 1 15,4 4 16-15,6 7 13 16,-4 2 10-16,7 6 11 15,-4-4 6-15,11 4 2 0,-4-6-6 16,8 3-4-16,-9-10-9 16,4 1-1-16,-10-9-5 15,-5-5 6-15,-12-7 1 16,-1-8-474-16,-9-6 165 16</inkml:trace>
  <inkml:trace contextRef="#ctx0" brushRef="#br0" timeOffset="75433.57">10249 12187 379 0,'0'0'331'0,"-2"1"-20"16,0 4-57-16,1-5-17 16,0 1-62-16,-1 1 7 15,-1 0-40-15,-2 2-3 16,-1 2-31-16,-12 7 3 15,-33 34-22-15,23-25 3 16,2 4-16-16,-10 15 2 16,5 12-15-16,-14 29 0 15,5 3-12-15,0 27 0 0,14 2-14 16,16 11-8-16,25-17-12 16,21 0-4-16,11-24-7 15,12-8 3-15,-8-25-62 16,5-8-553-16,-15-19 168 15</inkml:trace>
  <inkml:trace contextRef="#ctx0" brushRef="#br0" timeOffset="77562.78">10300 12863 670 0,'-5'-5'320'16,"-3"0"56"-16,1 3-159 16,0-2-19-16,1 1-43 15,3 0-37-15,2 2-63 16,1 0-21-16,1 0-26 15,2-1-2-15,16 0-2 16,49-4 9-16,-32 5 2 16,4 4 2-16,-4 3-2 0,1 5 4 15,-12 3-2-15,-2 2 21 16,-10 0 9-16,-11 2 24 16,-6-2 5-16,-9 5 12 15,-7-3-17-15,-9 2-3 16,-6-3-23-16,-13 0-6 15,1-7-15-15,1-5-35 16,11-6-51-16,16-5-163 16,23-5-124-16,19-6-224 15,15-1-95-15</inkml:trace>
  <inkml:trace contextRef="#ctx0" brushRef="#br0" timeOffset="77883.92">10939 12835 805 0,'7'-14'311'15,"-5"4"103"1,-3 7-199-16,-6-4 0 0,-1 2-16 16,-4 1-16-16,-4-1-60 15,-5 2-4-15,-3 1-32 0,-3 2-4 16,2 2-25-16,-7 6-4 15,5 0-17-15,-1 7-7 16,5 1-13-16,0 4-9 16,9-2-11-16,4 7-6 15,6 0-3-15,3 3 0 16,5-2 3-16,7 1 0 16,2-7 2-16,12-2-3 15,8-9-4-15,21-8-62 16,1-8-89-16,19-10-412 15,-6-3 50-15</inkml:trace>
  <inkml:trace contextRef="#ctx0" brushRef="#br0" timeOffset="78197.44">11168 13021 892 0,'-1'10'286'16,"-1"20"93"-16,5-24-223 15,1 3-7-15,2 9 34 16,-3-2-61-16,-2 8-3 16,-5 1-27-16,-6 8-11 15,-2-5-53-15,0 7-509 16,8-6 153-16</inkml:trace>
  <inkml:trace contextRef="#ctx0" brushRef="#br0" timeOffset="79014.25">11342 13685 1058 0,'9'-2'300'0,"-3"2"112"15,-2 0-305-15,6-6 8 16,-1-4-14-16,9-8-10 15,-3-10-24-15,6-15 7 0,-3-12-15 16,7-20-5-16,-3-10-21 16,11-31-7-16,0 0-15 15,4-11-1-15,-7 17-5 16,1 12 0-16,-12 37 3 16,-6 20 22-16,-8 25 1 15,-4 11-3-15,-4 11-3 16,-4 9-11-16,0 5-24 15,-4 15-4-15,1 4 3 0,0 12 6 16,3 1 8-16,6 4 5 16,4-12 1-16,6-1 1 15,7-14-3-15,8-6 0 16,1-12-2-16,10-8 3 16,-3-9-1-16,5-15 2 15,-6-9 1-15,2-15 3 16,-9-4 0-16,5-8 1 15,-12 7-2-15,-3 4 1 16,-8 18-4-16,-3 8 3 16,-7 14-6-16,5 12-2 15,-3 5-2-15,4 11-2 16,1 4-4-16,2 7 4 16,1 2 1-16,6 9 2 15,1-7 0-15,5 3 2 0,0-6-2 16,2-4-66-16,0-12-73 15,7-11-427-15,-4-13 51 16</inkml:trace>
  <inkml:trace contextRef="#ctx0" brushRef="#br0" timeOffset="79255.17">12426 13105 1196 0,'-6'14'310'0,"6"3"157"16,-1 1-350-16,1 7 15 16,-3-1-13-16,-4 6-35 15,1-5-51-15,-3 1-74 16,0-5-92-16,-4 3-361 15,2-7 24-15</inkml:trace>
  <inkml:trace contextRef="#ctx0" brushRef="#br0" timeOffset="79861.67">12896 12481 502 0,'-27'-2'15'16,"10"-3"135"-16,3 1-120 15,7-1 70-15,3 1 74 16,0 0 50-16,4 1-25 16,-1 3-14-16,0 0-53 15,1 2-3-15,0 1-41 16,6 24 8-16,14 47-11 0,-2-18 7 15,3 4-23 1,8 10-7-16,3-10-20 0,11 10-5 16,-3-12-17-16,3 1-2 15,-8-13-5-15,0-1 2 16,-12-16-2-16,-1-3 4 16,-12-13-12-16,-3-3-152 15,-7-9-355-15,-7-10 57 16</inkml:trace>
  <inkml:trace contextRef="#ctx0" brushRef="#br0" timeOffset="80121.97">12985 12873 720 0,'-13'-8'317'16,"3"4"74"-16,7 4-185 15,2 1 30-15,-1 1-34 16,1-2 6-16,0 1-46 16,-1 1 6-16,0 1-40 15,-6 19-9-15,-21 37-45 16,9-21-17-16,1-2-26 16,-9 3-6-16,2-5-20 15,2-4-149-15,9-11 50 0,-2-8-518 16,8-11 43-16</inkml:trace>
  <inkml:trace contextRef="#ctx0" brushRef="#br0" timeOffset="80756.27">13309 12271 982 0,'0'-11'276'15,"-6"-1"130"-15,-8 7-271 16,8 2-6-16,3 4-15 16,3 1-39-16,0-2-52 15,1 0-9-15,2 1-7 0,15 9 10 16,48 32 6-16,-20-6 13 16,0 5-2-16,9 26 7 15,-5 5-4-15,2 17 3 16,-10-2-9-16,-7 13 7 15,-17-18-2-15,-5 7 24 16,-12-14 0-16,-10-8 9 16,-9-13-7-16,-6-7 14 15,-6-16-79-15,0 1-549 16,8-8 170-16</inkml:trace>
  <inkml:trace contextRef="#ctx0" brushRef="#br0" timeOffset="81677.44">14222 12742 221 0,'-7'-5'349'15,"0"3"-52"-15,-1-2 52 16,2 3-98-16,0 2-13 16,2-2-76-16,3 0-32 15,0 0-57-15,1 0-24 16,2 1-36-16,2 0-3 16,25-1 3-16,41-9 15 15,-30 5 3-15,7-7 7 16,-2 1-4-16,4 4 0 15,-9 4-15-15,3-2-2 16,-10 9-6-16,-5-1-22 0,-7-2-58 16,-4 2-158-16,-8 1-249 15,-15-7-23-15</inkml:trace>
  <inkml:trace contextRef="#ctx0" brushRef="#br0" timeOffset="81993.6">14130 12894 851 0,'3'-5'227'0,"-1"4"136"15,-3 1-236-15,1 0 17 16,0 0 10-16,0 0-22 15,1 1-45-15,2 0 7 16,16 2-28-16,51 3 5 16,-31-8-13-16,15-4-1 15,-1 1-16-15,10-2 1 16,-5 1-13-16,13-1-2 16,-15 3-10-16,-1-1 5 15,-16 3-37-15,-6 2-503 0,-37 6 161 16</inkml:trace>
  <inkml:trace contextRef="#ctx0" brushRef="#br0" timeOffset="86504.52">15520 10995 595 0,'3'-2'207'16,"-1"0"64"-16,-1 1-151 16,-1 0-34-16,0 0-11 15,0-1 15-15,0 1-27 16,1-1 29-16,1-1 7 0,1-2 20 15,3-12-18-15,9-40-3 16,-21 31-27-16,-5-1-4 16,-5 3-19-16,-5 5-1 15,1 2-10-15,-3 4-4 16,1 3-14-16,-1 7-6 16,2 0-10-16,-1 5-11 15,4 7-6-15,1 9-5 16,6 0 3-16,7 16 7 15,3 1 12-15,8 16 10 16,6 4 11-16,4 18 12 16,1-5 1-16,3 13 3 15,-4-12-7-15,-4 1 0 16,-2-11-12-16,-3 3-2 16,-3-14-5-16,3-2-6 15,0-11-30-15,-2-12-95 0,2-12-65 16,-2-11-335-16,-3-14 1 15</inkml:trace>
  <inkml:trace contextRef="#ctx0" brushRef="#br0" timeOffset="86731.46">15290 11309 1202 0,'-19'-11'328'0,"9"2"147"15,5 6-351-15,5 2-5 16,2 1-14-16,-1 0-37 16,1 0-45-16,19 1-1 15,46 5 1-15,-22-3-1 16,-2-3-7-16,5 3 0 16,-12 1-10-16,-1 3 52 15,-15 0-566-15,-9 3 200 16</inkml:trace>
  <inkml:trace contextRef="#ctx0" brushRef="#br0" timeOffset="87102.97">15927 10752 666 0,'-6'6'197'15,"4"-1"96"-15,1-1-146 16,-1-2 11-16,1-2 53 16,0 1-34-16,-2 1 6 15,0 1-30-15,-10 23 1 16,-47 40-38-16,31-6-14 15,5 8-41-15,8 19-18 16,9-4-29-16,15 10-10 16,4-18-6-16,9 6-1 15,3-18 5-15,7 0-7 16,-6-16-31-16,5-1-134 16,-6-19-357-16,6-16-9 15,-8-17-244-15</inkml:trace>
  <inkml:trace contextRef="#ctx0" brushRef="#br0" timeOffset="87535.82">16000 11240 572 0,'-6'-4'208'0,"0"1"56"16,4-1-148-16,0-1 47 16,2 4-10-16,0 0 23 15,0 0-14-15,0-1 7 16,0-1-39-16,1 0-18 15,2 0-42-15,20-7-19 16,46-8-29-16,-24 21-8 16,0 3-7-16,4 7 1 15,-12 4-1-15,-4 8 16 16,-10 1 16-16,-11 9 28 16,-13-3 8-16,-10 5 11 0,-12-5-14 15,-10 2-9-15,-3-7-26 16,-10-2-8-16,3-9-34 15,4-9-133-15,11-7-101 16,12-9-346-16,22-7-47 16</inkml:trace>
  <inkml:trace contextRef="#ctx0" brushRef="#br0" timeOffset="87888.43">16601 11255 900 0,'9'-9'349'0,"-7"3"77"15,-7 6-230-15,-1-4-32 16,0 2-21-16,-4 0-15 16,0-3-36-16,-8-1 12 15,1 5-7-15,-8-5 6 16,-4 3-20-16,-8 5-1 15,-2 2-21-15,-9 7-4 16,4 6-15-16,2 5-7 16,11 2-13-16,8 6-9 15,15-1-11-15,14 8-6 16,14-2-3-16,17 0 1 0,11-5 3 16,16-4 1-16,-2-10 1 15,7-4-9-15,-14-7-46 16,-4-7 203-16,-6-8-762 15,1-8 276-15</inkml:trace>
  <inkml:trace contextRef="#ctx0" brushRef="#br0" timeOffset="88378.68">16757 10700 815 0,'-6'-3'231'0,"4"-1"95"0,0 2-233 16,2 2 9 0,0-1-17-16,-1 1-16 0,-1 0-26 15,2 1 5-15,0 0-3 16,3 2 25-16,3 3 6 16,26 19 15-16,37 34-5 15,-22-18 5-15,0-1-21 16,11 18-11-16,-8 1-17 15,0 20 15-15,-12-6 0 16,-7 13 25-16,-18-12 9 0,-7 9 21 16,-9-13-18-16,-11 5-3 15,-5-11-27-15,-16-6-8 16,-5-16-40-16,-7-6-134 16,4-12 305-16,5-11-823 15,21-4 245-15</inkml:trace>
  <inkml:trace contextRef="#ctx0" brushRef="#br0" timeOffset="91566.66">17491 11304 199 0,'-2'-1'227'15,"0"0"-35"-15,-2 0 21 16,1 1-84-16,1 0 4 0,-1-1-30 15,0-1-1-15,1 1-28 16,0 0-7-16,0 1-25 16,1 0 4-16,1 0-9 15,1 0 20-15,2-1 4 16,26-2 14-16,35-2-8 16,-22 1 2-16,3 0-21 15,7 0-3-15,-6 1-15 16,7 2-1-16,-11 1-8 15,-1-1 2-15,-13 1-5 0,-3-1 7 16,-11 1 1-16,-5-2-9 16,-9-2-50-16,-9 0-164 15,-8 2-241-15,-6 2-29 16</inkml:trace>
  <inkml:trace contextRef="#ctx0" brushRef="#br0" timeOffset="91882.81">17608 11112 715 0,'1'-5'229'15,"-12"-6"78"-15,7 3-193 16,1 3-7-16,9 5 14 0,-6 1-52 15,0-1 12-15,1 1-1 16,2 1 21-16,-1 3-8 16,8 22 8-16,6 36-23 15,-11-23-6-15,2-1-25 16,-1 2-9-16,2-8-16 0,1-1-2 16,-1-8-6-16,-3-1-69 15,2-5-52-15,-2-1-374 16,3-7 38-16</inkml:trace>
  <inkml:trace contextRef="#ctx0" brushRef="#br0" timeOffset="92565.98">18171 11883 264 0,'-13'7'214'15,"4"0"0"-15,14 4 21 16,-2-1-101-16,-6-6 23 15,2 1 54-15,1-4-33 16,0-2 15-16,0-1-40 16,1-2-3-16,2-1-44 0,4-28-9 15,50-35-32-15,-23 11-7 16,-1-10-21-16,5-26-5 16,-3 1-12-16,0-12-4 15,-5 19-4-15,-7 8 7 16,-10 30 3-16,-7 13 7 15,-10 18-4-15,-6 10-11 16,1 13-12-16,-2 14-14 16,1 7-9-16,2 14 0 15,4 2 9-15,3 4 5 16,3-9 4-16,4 2 1 16,6-12 2-16,5-5 1 15,4-8 2-15,8-7 2 16,2-9 2-16,8-13 0 15,-2-6-1-15,11-13 1 16,-8-3-1-16,2-15 3 0,-7 0 2 16,-5-7 3-16,-12 8 1 15,-5 4 4-15,-9 16-4 16,-4 10-8-16,-2 16-10 16,0 16-7-16,1 7-9 15,2 11-2-15,3 6 5 16,7 7 5-16,1-6 8 15,6 1 6-15,-1-8 3 0,5-3 1 16,-1-7 2-16,1-2 1 16,-2-8-4-16,-2-4-252 15,0-2-286-15,-5-4 9 16</inkml:trace>
  <inkml:trace contextRef="#ctx0" brushRef="#br0" timeOffset="92980.98">19258 10819 708 0,'-7'-12'241'0,"3"3"79"16,3 6-198-16,4 6 10 15,0-3-6-15,-3 0-10 16,2 1-22-16,0 0 19 15,0 2-16-15,0 0 2 16,0 2-26-16,5 14-7 16,7 36-24-16,-12-29-5 15,0-3-16-15,3 2-5 16,-1-5-6-16,1-3-4 16,-2-4-47-16,0-4-157 15,-3-6-291-15,-3-4-1 16</inkml:trace>
  <inkml:trace contextRef="#ctx0" brushRef="#br0" timeOffset="93281.17">19054 10773 931 0,'-3'-7'263'0,"-6"6"99"16,4-2-220-16,3 3-21 15,2 2 18-15,0-2-36 0,1 0-2 16,1 0-32-16,9 0-3 16,17-1-10-16,49-1-1 15,-33-1-21-15,14-2-5 16,-5 3-13-16,9 1-4 15,-12 1 2-15,-2 5-145 16,-18-1-369-16,-11 8 83 16</inkml:trace>
  <inkml:trace contextRef="#ctx0" brushRef="#br0" timeOffset="94031.31">19844 11358 939 0,'-3'-3'267'15,"3"4"92"-15,6-1-272 0,-6-1 26 16,2 0-13-16,1-1-9 16,9-5-17-16,37-31 2 15,-37 13-20-15,-5-14-1 16,-9 4-14-16,-13-7-2 16,-8 7-13-16,-9 3-9 15,-2 16-15-15,-8 5-7 16,3 14-6-16,-6 12 5 15,5 10 5-15,-1 5 9 16,13 4 0-16,8 7-2 16,12-6-6-16,14 2-6 15,12-5-4-15,13-5 4 16,5-13 4-16,10-7 5 16,-2-9 5-16,2-8 6 15,-13-6 1-15,-5-1 9 16,-10 0 0-16,-6 0 2 0,-9 6-6 15,-2 7-11-15,-3 4-12 16,0 7-8-16,1-5-7 16,1 9-3-16,6 57 6 15,6-13 5-15,5 4 4 16,5 17 4-16,-2-5 1 16,6 10 1-16,-2-10 0 0,0 5 2 15,-8-17 1-15,-3 4 6 16,-10-15 2-16,-10 0 16 15,-11-14 6-15,-18-2 12 16,-9-13 0-16,-14-4 4 16,-4-8-11-16,-9-10 25 15,15-5-7-15,6-13 5 16,18-9-7-16,8-16-7 16,21-2-38-16,13-7-16 15,15 9-10-15,15 5-4 16,7 12 3-16,8 9-89 15,-5 11-17-15,-1 7-447 16,-14 4 50-16</inkml:trace>
  <inkml:trace contextRef="#ctx0" brushRef="#br0" timeOffset="94414.44">20428 10695 657 0,'12'1'299'16,"-6"2"65"-16,-10-7-99 15,3 6-39-15,0-2 30 16,0 0-80-16,-2 2-25 16,-2 0-59-16,-10 8-13 15,-42 38-29-15,22-11 6 16,7 9-11-16,-4 22-2 16,7 7-15-16,7 19-5 15,12-7-13-15,11 8-3 16,10-18-2-16,13-2 1 15,3-19-2-15,6-5-30 16,-2-19-78-16,2-10-465 0,-7-21 99 16</inkml:trace>
  <inkml:trace contextRef="#ctx0" brushRef="#br0" timeOffset="94780.46">20519 11029 1328 0,'-19'-3'377'0,"17"-2"102"16,1 3-398-16,6 4 0 15,-5-2-43-15,2 0-17 16,5 2-11-16,26 3 4 15,37 6 2-15,-22-2 5 16,-7 2-3-16,1 6 4 16,-10 6-1-16,-2 6 15 15,-11-2 8-15,-9 5 22 16,-8-6 4-16,-17 2 11 16,-10-2-14-16,-14 1-6 15,-7-5-23-15,-12-1-7 16,10-6-21-16,2-5-79 0,15-5-73 15,7-6-209-15,22 0-260 16,18-3-44-16</inkml:trace>
  <inkml:trace contextRef="#ctx0" brushRef="#br0" timeOffset="95116.56">21044 11093 470 0,'14'-15'218'15,"5"-2"85"-15,-10 5-64 16,-6 3 7-16,-7 1 37 16,-1 3-94-16,-6 1-16 15,1 2-60-15,-6 4-1 16,3 2-30-16,-3 4-3 16,-1 0-23-16,-7 4-2 15,2 3-12-15,-4 2 7 16,0 2-11-16,-4 5 3 15,6-1-9-15,0 1-3 16,8 0-14-16,6 1-3 16,11 1-6-16,12 2-3 15,10-2-3-15,14 1-2 16,4-5-1-16,9-6-2 16,-2-8-2-16,7-4-69 0,-8-9-60 15,5-2-287-15,-13-3-148 16,-7-8-106-16</inkml:trace>
  <inkml:trace contextRef="#ctx0" brushRef="#br0" timeOffset="95462.63">21191 10546 1061 0,'-2'-1'340'16,"-1"-1"53"-16,4-1-243 16,-1 3-121-16,2 0 14 15,1 1-4-15,22 13 8 16,42 30-7-16,-24-10 9 16,-1 1-4-16,9 15 12 15,-7-1-8-15,4 12 8 16,-6 1-4-16,0 25 3 15,-13-6-15-15,-5 8 11 0,-14-8 0 16,-13 6 12 0,-10-20-4-16,-14 5 7 0,-6-11-11 15,-10-1-9-15,5-13-59 16,-17-9-570-16,3-21 170 16</inkml:trace>
  <inkml:trace contextRef="#ctx0" brushRef="#br0" timeOffset="97095.21">22147 11127 323 0,'-6'2'219'0,"-11"4"20"16,-32 10-38-16,32-17-70 15,5 5-8-15,6-1-1 16,0-3-39-16,4 3 17 16,3-1-9-16,-1-2 6 15,0-2-16-15,0 2 0 16,1 0-22-16,2 0 0 15,16 0-14-15,53 3-1 16,-24-6-14-16,17-3-1 16,-5-2-12-16,1 3 2 15,-12-2-4-15,-10 2 8 16,-20 4-5-16,-7 4-82 16,-11-2-95-16,-9 1-290 15,-4-1-24-15</inkml:trace>
  <inkml:trace contextRef="#ctx0" brushRef="#br0" timeOffset="97460.44">22841 10913 822 0,'2'-13'231'0,"-5"3"101"16,-3 7-233-16,2 1 1 15,3 4-10-15,1-2-24 16,0 1-30-16,1 1 10 16,0 2-1-16,10 27 15 15,13 39-1-15,-14-19 6 16,2 1-15-16,7 13-5 15,-4-12-18-15,7 1-5 16,2-14-12-16,0-2 3 16,-4-16 0-16,3-2 11 0,-12-9-21 15,-9-4-88-15,-3-5-100 16,-9-3-268-16,0-1-42 16</inkml:trace>
  <inkml:trace contextRef="#ctx0" brushRef="#br0" timeOffset="97668.88">22880 11196 862 0,'-2'-5'279'15,"-4"-1"90"-15,4 0-235 0,1 4 42 16,-4 1-27-16,4 1-16 16,0 0-38-16,-2 1-12 15,0 2-38-15,-9 11-1 16,-41 41-11-16,20-23 1 15,0-3-11-15,-5-1-1 16,10-5-6-16,6-2-142 16,11-10-372-16,12 0 80 15</inkml:trace>
  <inkml:trace contextRef="#ctx0" brushRef="#br0" timeOffset="97984.31">23118 10719 880 0,'-6'6'192'15,"3"-2"89"-15,3-8-249 16,2 10 21-16,-2-6 18 0,0 1 37 15,1 2 8-15,2 0 18 16,0 6-26-16,3 13-7 16,6 36-35-16,-13-30-11 15,-1-2-26-15,0 4-4 16,1-8-13-16,4-3-23 16,4-5-47-16,1-5-393 15,1-5-5-15,-5-5-171 16</inkml:trace>
  <inkml:trace contextRef="#ctx0" brushRef="#br0" timeOffset="98215.2">22953 10746 956 0,'-39'-5'228'0,"3"1"137"0,28 2-262 16,1-1-5-16,8 2-2 15,8 0 2-15,10 1-40 16,12-2-1-16,6 1-1 16,12 0 4-16,3 1-15 15,-1 1-8-15,-7-1-16 16,-6 2-58-16,-12 0-83 0,-11 1-335 16,-14-9 29-16</inkml:trace>
  <inkml:trace contextRef="#ctx0" brushRef="#br0" timeOffset="98679">23365 10743 1207 0,'0'1'247'16,"-9"-1"115"-16,3 11-355 15,2 6-12-15,0 17 5 16,3 4 3-16,-1 17 9 16,0 2 4-16,2 11 2 15,1-9 0-15,1 8 2 0,4-13-6 16,-2-4 2-16,0-14-2 16,-3-6 2-16,0-12-3 15,1-5 0-15,-1-6-2 16,-2-6 4-16,4-1-3 15,-3-1-1-15,0-2-3 16,1-2-3-16,11-24-7 16,18-42-1-16,-15 34-2 15,6 1 3-15,-5 11 0 0,-2 7-1 16,-2 14 1-16,-3 9 5 16,-2 8 2-16,1 12 7 15,1 0 7-15,2 8 5 16,1-5-2-16,6-1-1 15,-3-7-6-15,7-5-1 16,-1-7-6-16,1-2-87 16,-4-2-355-16,-2 0 89 15</inkml:trace>
  <inkml:trace contextRef="#ctx0" brushRef="#br0" timeOffset="98961.33">24049 10638 1215 0,'-7'13'301'16,"-2"3"95"-16,0-33-334 16,0 32-50-16,-3 6 5 15,-6 11 21-15,-2 5 8 16,-8 14 18-16,2-3-3 0,0 14 0 15,8 2-21-15,2 9-9 16,14-6-18-16,1 1-4 16,9-15-3-16,6-4-1 15,4-18 1-15,3-4-84 16,4-9-84-16,2-5-314 16,-1-4-7-16</inkml:trace>
  <inkml:trace contextRef="#ctx0" brushRef="#br0" timeOffset="99259.45">24117 11044 859 0,'-5'-6'305'0,"-5"-7"54"16,0-5-178-16,5 6-94 15,0 5 2-15,4 0 5 0,6 5-31 16,4 0-15-16,8 2-28 15,7 2-6-15,2 3-6 16,7 7-1-16,-2 5-4 16,-3 8 8-16,-6 0 10 15,-9 5 26-15,-6-3 9 16,-16 3 18-16,-6-7-2 16,-15 1-4-16,-4-4-23 0,-12-3-24 15,3-6-61-15,2-2-123 16,10-9-98-16,16-4-257 15,16-7-51-15</inkml:trace>
  <inkml:trace contextRef="#ctx0" brushRef="#br0" timeOffset="99594.75">24481 10979 439 0,'10'-10'192'0,"-1"0"97"15,0 3-91-15,-3 3 42 16,-4 1 3-16,-4 0-42 16,1 1-65-16,-2 1-18 15,1 1-48-15,-2 0 0 0,-9 0-13 16,-45 7 13-16,31-3-4 16,-5 4 7-16,5 4-14 15,0 7-5-15,6 3-23 16,4 9-13-16,5 1-18 15,7 7-8-15,10-5-5 16,9 1 1-16,5-8 3 16,19-3 7-16,1-12 4 15,9-5 4-15,-3-4-1 0,4-9-27 16,-9 1-49-16,-3-7-57 16,-11-5-393-16,-10-18 66 15</inkml:trace>
  <inkml:trace contextRef="#ctx0" brushRef="#br0" timeOffset="99927.22">24633 10641 1161 0,'5'3'281'0,"1"2"108"15,-5-26-339-15,3 23-9 16,4 3-1-16,6 4-19 16,3 3 0-16,8 9 4 15,-2 2 0-15,6 12 15 0,-5 3 5 16,6 10 19-16,-4-1 1 16,7 18 8-16,-7-3-13 15,3 10 4-15,-8-7-15 16,-9 5 3-16,-11-17-10 15,-15-4 11-15,-11-12-8 16,-10 1-54-16,-1-7-62 0,-20-2-467 16,4-11 73-16</inkml:trace>
  <inkml:trace contextRef="#ctx0" brushRef="#br0" timeOffset="102339.45">19901 8116 316 0,'4'0'223'0,"-1"0"-13"15,0 0-63-15,1 0-14 16,-1 0-45-16,0 0-13 15,1-1-24-15,-1-1-3 16,0-1-10-16,0-3 14 16,7-11 3-16,12-38 13 15,-26 34-3-15,-3-3-3 16,-2 4-15-16,-6-1-3 16,0 7-14-16,-6 3-2 15,-1 7-5-15,-7 4 4 16,2 3-4-16,-3 5-1 15,4 2-5-15,1 6-7 16,7 1-9-16,-2 9-5 16,8 3 0-16,-3 7 0 0,5 2 2 15,3 3-2-15,9 0 3 16,5-5 0-16,9-9 2 16,14-12 4-16,2-10 5 15,7-19 4-15,-1-6 2 16,1-8 3-16,-10-1 1 15,-5-4 4-15,-8 8-2 0,-9 0 3 16,-4 11-4-16,-7-2-2 16,1 8-6-16,-2 4-15 15,3 7-6-15,1-2-6 16,1 0-3-16,0 1-1 16,1 6 11-16,7 18-1 15,10 34 4-15,-9-22 5 16,-2 1 7-16,-4 14 9 15,-3-1 6-15,-2 11 3 16,-6 4-4-16,3 20-4 16,-1-8-9-16,4 6-1 15,0-11-2-15,0-4 5 16,0-24 5-16,-7-9 15 16,-6-14 10-16,-11-7 17 15,-3-13 0-15,-8-6 7 16,1-5-9-16,-2-14-2 0,6-10-17 15,5-16-11-15,12-6-16 16,11-17-17-16,12 9-15 16,17 4-9-16,6 16 2 15,11 12 1-15,-2 18-17 16,4 6-119-16,-8 8-333 16,-5 4 47-16</inkml:trace>
  <inkml:trace contextRef="#ctx0" brushRef="#br0" timeOffset="102938.84">20411 7697 290 0,'6'0'89'0,"-3"0"39"16,-5-5-80-16,2 5-11 15,0-1-1-15,0 1 19 16,0-1 10-16,1 1 61 15,-1-1 33-15,1 0 50 16,-1 0-15-16,0 1-6 16,0 0-54-16,-1 0-24 15,0 0-44-15,-2 2 1 16,-2 1-14-16,-26 27 10 16,-36 46-1-16,23-14 9 15,3 1-20-15,2 17-9 16,14-3-18-16,15 7-10 15,19-14-13-15,19 4-1 16,11-14 3-16,15-5 4 0,-1-17 5 16,2-3-114-16,-11-14-375 15,1-8 87-15</inkml:trace>
  <inkml:trace contextRef="#ctx0" brushRef="#br0" timeOffset="103339.8">20515 8058 521 0,'-23'0'169'15,"13"-1"77"-15,3 1-118 16,6-2 4-16,1-3 41 16,0 4-39-16,2-1 6 15,2 0-22-15,5-4-3 16,9-1-36-16,41-8-15 16,-33 15-33-16,10 7-12 15,-5 2-11-15,7 8-2 16,-9 3-3-16,-4 8 8 0,-12-3 18 15,-9 10 32-15,-11-7 10 16,-15 3 12-16,-10-6-7 16,-14 5-11-16,3-11-32 15,-10 2-22-15,9-8-43 16,7-2-94-16,16-11-83 16,19-6-302-16,23-10-4 15</inkml:trace>
  <inkml:trace contextRef="#ctx0" brushRef="#br0" timeOffset="103704.82">21085 8010 409 0,'5'-11'366'0,"3"3"-16"15,-6 1-79-15,-1 1-13 16,0 5-92-16,-4-1-21 15,2 1-55-15,0 0-13 16,-1 1-23-16,-1-1 6 16,-2 1-9-16,-1 0 9 15,-12 1-1-15,-41 4 8 16,35 2-6-16,-16 4 5 0,2 4-15 16,-9 7-6-1,8 1-15-15,0 6-17 0,20 2-17 16,11 5-11-16,18-3-6 15,19 5 2-15,11-5 7 16,16-2 6-16,-2-11 6 16,9-4 6-16,-11-9-26 15,0-6-105-15,-19-6-87 0,-4-5-324 16,-15-2-29-16</inkml:trace>
  <inkml:trace contextRef="#ctx0" brushRef="#br0" timeOffset="104087.79">21170 7679 666 0,'-43'-12'234'0,"37"8"66"16,5-2-187-16,3 2 12 15,-2 3-25-15,1 0-14 0,3 0-27 16,9 3 6-16,41 17-10 16,-26-1 1-16,1 12-9 15,6 12 2-15,-2 2-10 16,7 20 3-16,-5-1-7 15,-6 13 3-15,-4-2-7 16,2 13 1-16,-15-15-3 16,-5 3 7-16,-6-17 1 0,-11-4 9 15,-12-16-4-15,-9-3-72 16,-3-10-90-16,-2-7-352 16,5-9 10-16</inkml:trace>
  <inkml:trace contextRef="#ctx0" brushRef="#br0" timeOffset="105203.53">22388 7799 51 0,'13'-1'171'0,"-9"-3"-11"15,-3-2 15-15,0 1 43 16,-1 4-48-16,-1 0 8 16,1 1-37-16,0 0-9 15,0 0-37-15,-1 1-13 16,0 0-31-16,-1 0-7 16,-1 1-13-16,-2 0 8 15,-10 6 0-15,-52 35 9 16,31-24-2-16,-18 6 2 15,-1 2-4-15,-13 3 11 16,7-4-1-16,3 4 9 0,14-8-6 16,4-4-11-16,13-5-20 15,5 2-14-15,9-6-18 16,8 2-7-16,9 1-3 16,11 4 1-16,5-3 7 15,9 4 4-15,3-1 5 16,16 3 4-16,-1-4 2 15,13 2 1-15,-2-3-1 16,8 2 1-16,-13-3-1 16,-1 1 2-16,-13-2 1 0,-8-4 8 15,-9-2-38-15,-10-6-127 16,-12-2-311-16,-14-5 22 16</inkml:trace>
  <inkml:trace contextRef="#ctx0" brushRef="#br0" timeOffset="105524.67">21746 8334 838 0,'-4'-7'189'0,"4"1"82"0,4 3-239 15,8 4 22-15,4 2 11 16,9 2 35-16,2 1 16 16,3 2 21-16,-2-2-10 15,7 3 6-15,0 0-34 16,14 2-9-16,5 1-31 16,16 2-9-16,-1-3-21 0,4 0-5 15,-15-3-8-15,-7 1 4 16,-22-2 4-16,-8-2-73 15,-13-1-88-15,-17 1-355 16,-11-1 12-16</inkml:trace>
  <inkml:trace contextRef="#ctx0" brushRef="#br0" timeOffset="107651.55">23333 8209 149 0,'-3'20'90'0,"1"-2"8"15,-5-2-14-15,6-2 42 0,2-5 10 16,2 1 62-16,0-8 3 16,3-3 11-16,1-5-41 15,-1-4-14-15,0-5-53 16,8-2-12-16,2-8-31 16,9-5-10-16,3-2-11 15,8-11-8-15,-6 1 1 16,-3-6 18-16,-12 5 4 0,-8-2 15 15,-10 8 0 1,-11 2-5-16,-9 2-19 0,-12-1-7 16,1 5-17-16,-12-2-6 15,2 4-1-15,-9 7 4 16,7 4 4-16,-25 8 13 16,2 9 1-16,-4 10-3 15,6 7-10-15,-9 13-13 16,25 8-17-16,4 9-8 15,10 1-4-15,10 13-2 16,16-4 5-16,12 11 3 16,15-6 6-16,14 4 3 15,9-10 6-15,13-4 4 16,2-22 4-16,21-11 5 16,-1-11 1-16,17-12 4 0,-7-9-1 15,8-14 2-15,-19-7-2 16,-6-17-7-16,-11-9-35 15,-24-19-126-15,-25-5-399 16,-28-26 56-16</inkml:trace>
  <inkml:trace contextRef="#ctx0" brushRef="#br0" timeOffset="111399.94">20084 8884 330 0,'-2'-13'316'16,"1"8"-31"-16,0 4-48 16,2 2-61-16,-2 0-26 15,1 1-68-15,-1 16 10 16,-6 47-11-16,2-8 7 15,-2 5-18-15,-3 11-9 16,6-2-27-16,2 6-3 16,-2-22-12-16,-1-6 2 15,10-14-5-15,-7-6 4 0,1-11-3 16,1-4 2-16,5-5-4 16,-7-6 4-16,4-5-2 15,2-7 1-15,5-4-1 16,-3-12-3-16,4-5-7 15,7-9-2-15,-3 4-6 16,2 3-2-16,0 10-3 16,-3 10-7-16,-2 14-2 15,-2 7-1-15,-2 4 2 0,4 11 5 16,1-1 5-16,1 4 6 16,2-2 1-16,1 1 1 15,-1-7 1-15,5 4 2 16,-1-5-2-16,0 0-86 15,0-4-75-15,-6-3-284 16,-7-8-17-16</inkml:trace>
  <inkml:trace contextRef="#ctx0" brushRef="#br0" timeOffset="111697.14">20778 8880 951 0,'-4'-11'290'15,"-1"7"92"-15,0 8-266 16,-2 6 31-16,-5 3-21 16,-11 14 15-16,-3 11-20 15,-11 22-4-15,3 5-32 16,4 18-15-16,10-2-41 0,9 6-13 15,16-15-16-15,11 1 3 16,3-15-1-16,7-4-38 16,-2-16-44-16,1-4-153 15,-8-17-288-15,2-14-1 16</inkml:trace>
  <inkml:trace contextRef="#ctx0" brushRef="#br0" timeOffset="111980.39">20748 9284 1236 0,'-18'-12'271'16,"4"4"123"-16,6 2-370 16,9 0-12-16,13 8 3 15,5 1-12-15,13 2 0 0,4 5 9 16,9 5 12-16,-6 2 1 15,1 9 9-15,-13-1 1 16,-3 3 17-16,-15-4 13 16,-5 0 23-16,-12-6-3 15,-14 3 4-15,-11-5-19 16,-10 3-18-16,-2-4-63 16,1-5-104-16,12-5-82 15,9-4-327-15,15-9-17 0</inkml:trace>
  <inkml:trace contextRef="#ctx0" brushRef="#br0" timeOffset="112283.58">21252 9235 800 0,'14'-14'177'0,"-1"7"130"15,-8 3-199-15,-2 0 40 16,-6 1 7-16,1 2 22 15,-1 1-45-15,-4 0-13 16,-17 1-40-16,-38 13 16 16,32-2-14-16,-8 6 0 15,6 2-21-15,0 6-6 16,8 0-27-16,8 7-15 0,13-2-16 16,6 4-4-16,9-5-4 15,14 1 3-15,4-7 6 16,9-2 4-16,2-10-19 15,6-9-84-15,-8-7-78 16,4-7-77-16,-11-4-261 16,0-2 6-16</inkml:trace>
  <inkml:trace contextRef="#ctx0" brushRef="#br0" timeOffset="112583.29">21382 8867 1179 0,'-22'-23'246'0,"1"6"123"0,8 9-337 16,10 5-7-16,5 3 0 15,8 4-5-15,4 6 3 16,7 2-8-16,7 14 14 16,1 4 9-16,6 8 15 15,-3 6 2-15,6 20 15 16,-8 0-4-16,4 16 6 15,-10-5-12-15,-4 6-2 16,-11-13-14-16,-7 2 3 16,-11-11-9-16,-9 4 7 15,-8-16-5-15,-8-2-55 16,5-17-92-16,0-7-421 16,10-12 50-16</inkml:trace>
  <inkml:trace contextRef="#ctx0" brushRef="#br0" timeOffset="113512.4">21994 9223 653 0,'-15'0'215'15,"1"0"104"-15,14 0-170 16,0 2 8-16,4 1-3 15,-4-3-26-15,2 0-44 16,1 0 11-16,18 1-7 16,48 3 9-16,-29-4-13 0,10-4-3 15,1 0-28-15,5 1-9 16,-9-2-17-16,3 1-5 16,-12 2-8-16,-4-1 0 15,-10 1-2-15,-6 0-59 16,-8 4-54-16,-13 0-193 15,-14 1-207-15,-19 4-48 16</inkml:trace>
  <inkml:trace contextRef="#ctx0" brushRef="#br0" timeOffset="113744.78">22038 9354 776 0,'-26'-1'307'0,"8"0"61"16,11 0-223-16,10 3 19 0,9 1-27 15,15 0-9-15,4-2-18 16,16 4 24-16,-2 2-23 16,9-2-5-16,-9 2-33 15,4 0-13-15,-7 0-24 16,-4-4-7-16,-7-2-11 16,3-2-10-16,-6-2-59 15,1-1-486-15,-1 3-7 16,-2 1-216-16</inkml:trace>
  <inkml:trace contextRef="#ctx0" brushRef="#br0" timeOffset="114284.34">23177 9433 851 0,'11'-1'206'16,"-7"0"92"-16,4 0-206 16,37 3-1-16,-25-1 30 15,-5-3 2-15,8-5 7 0,-5-3-32 16,7-5-5-16,-6-4-24 15,8-6 1-15,-9-4-19 16,3-11 3-16,-10-1-9 16,-9-11-1-16,-9 3-10 15,0 3-2-15,-12 7-4 16,-5 4 7-16,0 11-1 16,-11 1 10-16,-7 2 1 0,0 4 6 15,-10 5-8-15,-9 8-3 16,6 5-14-16,-3 12-11 15,8 5-13-15,9 17-12 16,18 5-5-16,8 19-5 16,13 6 4-16,3 5 1 15,13-10 8-15,8-4 6 16,11-19 2-16,19-8 5 16,2-14 1-16,16-8 2 15,-1-10 0-15,1-9 0 16,-15-3-1-16,8-11-72 15,-14-7-46-15,-2-27-456 16,-15-5 65-16</inkml:trace>
  <inkml:trace contextRef="#ctx0" brushRef="#br0" timeOffset="127948.46">15560 12596 214 0,'3'4'91'0,"1"0"47"16,-1 2-33-16,1 2 2 15,-2-4 19-15,2 0 27 16,0 3-18-16,-1-3 31 16,0 0-9-16,-1-1 22 15,0-1-24-15,0-1 3 0,-1 0-36 16,0-1-9-16,-1 0-36 15,-2-1-6-15,-1 0-22 16,-2 0-2-16,-11-1-12 16,-45-2-3-16,29 8-12 15,-11 8-3-15,2 3-6 16,-7 10 0-16,10 4-2 16,1 5 0-16,13-2-3 0,8 4-1 15,12-8-3-15,7 2 0 16,7-4-1-16,11-3 3 15,9-5 0-15,9-1 4 16,4-11 2-16,13-6 1 16,-3-7 0-16,3-5-24 15,-12-3-46-15,-6 0-174 16,-20 5-284-16,-17 4-7 16</inkml:trace>
  <inkml:trace contextRef="#ctx0" brushRef="#br0" timeOffset="128316.64">15922 12436 625 0,'-6'-6'273'0,"3"0"50"15,0 2-103-15,2 1-69 0,1 2 21 16,-1 1-44-16,1 0-18 16,0 1-32-16,0 1-12 15,0 3-17-15,2 18-3 16,6 36-15-16,-3-27-2 15,3-2-9-15,0-2-2 16,1-9-4-16,-1-2 9 16,0-7 8-16,-5-7-159 15,-2-2-346-15,-5-10 70 16</inkml:trace>
  <inkml:trace contextRef="#ctx0" brushRef="#br0" timeOffset="128614.84">15634 12415 1087 0,'2'-3'246'16,"-5"2"116"-16,8 1-317 0,-4 0 32 15,2 0 10 1,10 0 21-16,45 1 3 0,-29-1 13 16,-3 0-25-16,9-1-9 15,0 0-34-15,11-4-12 16,1 1-22-16,8-3-1 16,-9 0-5-16,-2 0-56 15,-14 5-93-15,-12 6-386 16,-20 5 41-16</inkml:trace>
  <inkml:trace contextRef="#ctx0" brushRef="#br0" timeOffset="129099.55">16073 12734 864 0,'-2'-15'273'0,"1"8"109"15,-4 0-246-15,7 2-14 16,7 1-6-16,7 2-27 16,6 0-42-16,5 2 6 15,0 0 0-15,1 4-5 16,-2 2-15-16,-2 4 1 16,0 5-6-16,1 6 7 15,-6-3 6-15,-4 8 17 16,-7-2 6-16,-7 2 11 15,-13-2-6-15,-5 6 0 16,-5-4-21-16,-9 1-4 16,-4-5-13-16,-2 1 0 15,-2-10-8-15,-4-4-33 0,9-8-53 16,7-3-152 0,11-8-101-16,15-5-265 0,11-4-62 15</inkml:trace>
  <inkml:trace contextRef="#ctx0" brushRef="#br0" timeOffset="129722.93">16714 12696 741 0,'3'-12'271'0,"-1"6"82"16,1 1-192-16,-1 3 0 15,-2 1-9-15,0 0-14 16,-1 0-27-16,0 0 10 16,1 0-21-16,-2 1 5 15,1 0-19-15,-1-1 4 16,0 1-18-16,-2-1 5 16,-6-1-12-16,-13 1 0 15,-36 0-17-15,24 7-4 16,5 4-14-16,-2 3-7 15,4 2-11-15,2 7-6 16,6-1-4-16,-1 6-1 0,5-2 1 16,0 3 1-16,4-5 1 15,1 0 1-15,4-7 0 16,4 2 0-16,7-3-2 16,7 3-1-16,6 0 0 15,15 2 2-15,4-4 1 16,16-3 3-16,3-7-1 15,6-5 3-15,-7-7-1 16,5-1 1-16,-14-3 3 0,-5 0-57 16,-12 1 239-16,-9 4-820 15,-16 0 294-15</inkml:trace>
  <inkml:trace contextRef="#ctx0" brushRef="#br0" timeOffset="148436.1">17203 12885 188 0,'1'-4'196'0,"0"2"-3"15,-3 1-36-15,1 0 25 16,1 0-46-16,-1 0-1 16,0 0-28-16,0 1 5 15,0 0-26-15,0-1-1 16,1 1-27-16,0-1 0 15,0-1-12-15,0 1 5 16,0 0-6-16,1 0 4 0,0 0-8 16,2 0 2-16,8 1-5 15,15 0 7-15,40 4-6 16,-23-1 4-16,-1-3-3 16,7-2 10-16,-8 1-1 15,0-1 12-15,-11-1 1 16,-3 0 8-16,-11 0-14 15,-3 1-3-15,-6 1-14 16,-6 0-1-16,0 0-14 0,-2 1-46 16,0 0-70-16,0 0-223 15,-2 0-227-15,0 1-62 16</inkml:trace>
  <inkml:trace contextRef="#ctx0" brushRef="#br0" timeOffset="149745.46">17580 13551 575 0,'6'11'144'0,"2"-9"110"16,2-4-149-16,2-9 42 16,-2-3 25-16,5-7 12 15,-1 0-40-15,1-8 1 16,4 3-43-16,10-6-16 0,-3 1-35 16,10-11-12-16,2-2-20 15,11-19-3-15,-3-4-5 16,6-23 0-16,-4 5 1 15,-4-12 0-15,-12 18 0 16,-8 4 2-16,-9 24 2 16,-10 5 5-16,-3 17 0 0,-1 4 1 15,-1 8-4-15,-6 2-8 16,6 9-11-16,-3 10-8 16,1 10-8-16,-6 13 1 15,-1 12 4-15,1 10 5 16,3 0 5-16,-1 3 7 15,8-11-1-15,3-6 0 16,9-11 1-16,5-8 4 16,1-11 0-16,13-7 5 15,1-6 1-15,3-9 3 16,-3-6-4-16,5-9 1 16,-8-3-4-16,1-8 0 15,-8 6-1-15,-3 0 1 16,-10 12-2-16,-4 6-6 0,-6 15-5 15,-2 5-5-15,0 12-3 16,0 4-3-16,1 6 6 16,2 9 3-16,3-2 4 15,3-1 3-15,3-1 2 16,5-1 1-16,1-7 0 16,8-2 0-16,4-3 3 15,7-3-148-15,0-7-351 0,13-2 72 16</inkml:trace>
  <inkml:trace contextRef="#ctx0" brushRef="#br0" timeOffset="150078.1">18793 12371 841 0,'0'-5'293'0,"4"6"67"16,2 1-235-16,-6-2 41 16,1 0-34-16,0 1 4 0,0 0-19 15,0 1 1-15,-1 2-34 16,0 6-11-16,-1 7-29 15,-2 44-12-15,5-33-18 16,3 1-7-16,4-1-3 16,3 0-57-16,0-9-54 15,1-5-134-15,-3-5-269 16,-3-9-9-16</inkml:trace>
  <inkml:trace contextRef="#ctx0" brushRef="#br0" timeOffset="150363.87">18593 12342 852 0,'-12'-12'322'16,"9"5"69"-16,3 3-212 15,6 4 0-15,5 1 16 16,4-1-74-16,11 0 3 16,8 1-22-16,13-4-14 15,1-2-35-15,15 1-11 16,-7-3-17-16,5 2-5 0,-13 0-8 16,-3 4 4-16,-17 0-32 15,-1 10-429-15,-15 5-99 16,-9 9-141-16</inkml:trace>
  <inkml:trace contextRef="#ctx0" brushRef="#br0" timeOffset="150929.41">19274 12619 415 0,'-6'-4'191'0,"1"0"70"0,3-3-96 16,-1 2 46-16,2 2-7 15,0 2-4-15,1-1-43 16,0 1-4-16,1-1-43 16,1-1-3-16,1 0-37 15,25-11-6-15,36-12-18 16,-24 20 0-16,1 3-14 15,-1 6-5-15,-7 6-8 16,5 9-3-16,-9 4-7 0,3 7-1 16,-6 2 2-16,-5 2 8 15,-12-7 6-15,-6 3 22 16,-12-7 9-16,-11-2 12 16,-7-3-6-16,-10 0-1 15,-5-2-21-15,-13-1-10 16,6-3-13-16,-7-3-4 15,12 0-5-15,10-3-43 16,15-4-56-16,15-2-149 16,15-4-95-16,16 1-257 15,4-2-52-15</inkml:trace>
  <inkml:trace contextRef="#ctx0" brushRef="#br0" timeOffset="151410.64">20066 12528 468 0,'7'-6'282'16,"-4"3"17"-16,-1-4-75 16,-2 4-100-16,0 3-20 0,0 0-20 15,0 0-30-15,0 0 30 16,0 0 14-16,0 1 44 15,0-1 9-15,-1 0 14 16,-1 0-28-16,-3-1-6 16,0 0-40-16,-13-1-11 15,-31-3-27-15,29 8-7 16,3 2-13-16,-7 4-5 16,3 2-9-16,-8 4-2 15,2-1-4-15,-6 8-1 16,6-3-1-16,-5 4 6 15,7-4 1-15,1 4 3 16,4-7 0-16,3 3 0 16,7-3-5-16,2 6 0 15,8-6-2-15,10 7 1 16,3-4-1-16,9 2 3 0,7-5-2 16,12 3 0-16,0-7-3 15,10 1-1-15,-4-5-3 16,4-2 0-16,-12-5 0 15,1-2-2-15,-16-2-25 16,-3 1-142-16,-11 2-484 16,-2 3 90-16</inkml:trace>
  <inkml:trace contextRef="#ctx0" brushRef="#br0" timeOffset="155023.6">3969 15451 580 0,'-23'3'130'16,"-4"0"59"-16,4 5-161 0,-2 0 22 15,8 2 9-15,0 1 28 16,9-1 12-16,-2-1 20 15,5 0-14-15,-2-4 24 16,1 0-11-16,-5 1 8 16,2 3-23-16,-4 6 4 15,-3 4-28-15,-6 7-8 16,0 6-21-16,-7 8-4 16,5-2-17-16,0 8-6 15,10-4-13-15,3 1-6 16,8-12-6-16,3-3 1 15,4-8 3-15,3-7 1 16,2-6 1-16,10-5 2 16,4-2-3-16,14-4-2 0,3 1-4 15,12-2 0-15,2 1-2 16,7-1 0-16,-2 2 2 16,11-3-1-16,-7-2 2 15,-1-1 4-15,-9 0 2 16,-8-5 4-16,-20 1 4 15,-6-3 7-15,-9 3 1 16,-6-3 5-16,-4 4-2 0,-9-5 0 16,-2 3-5-16,-19-4-3 15,-4 2-5-15,-12-4-3 16,7 4-2-16,-3 1-5 16,19 4-3-16,8 6-24 15,13 3-7-15,14 8-5 16,9 2 3-16,16 8-1 15,5-2 22-15,4 8 3 16,-3-1 6-16,5 6-1 16,-11-4 3-16,4 5 2 15,-2-1 4-15,-3 4 9 16,-10-2 12-16,-5 8 24 16,-16-1 8-16,-12 6 13 15,-14-5-3-15,-13 2-9 16,-5-5-20-16,-6 0-63 0,7-5-85 15,3-3-423-15,11-6 59 16</inkml:trace>
  <inkml:trace contextRef="#ctx0" brushRef="#br0" timeOffset="155412.59">4859 16167 831 0,'-13'-5'325'0,"2"6"74"16,10 1-224-16,3 4 19 16,4-6-33-16,-5 0-19 0,2-1-37 15,20-1 5-15,44-6-39 16,-23 4-9-16,-3 0-21 15,13 2-10-15,-9 2-31 16,2-2-171-16,-9 2-360 16,-3 4 48-16</inkml:trace>
  <inkml:trace contextRef="#ctx0" brushRef="#br0" timeOffset="155755.79">5361 15994 1100 0,'-11'0'270'15,"3"-12"122"1,8 1-302-16,1 3-18 0,7 2 17 16,3 4-20-16,7 2-13 15,2 4-11-15,9 3 1 16,-4 2-11-16,3 5 6 15,-4 4-1-15,2 4 11 16,-7 0-2-16,1 7 11 16,-8-5 2-16,-9 0 26 15,-8-1-4-15,-16 1 5 0,-9-3-10 16,-11 3-13-16,-2-1-35 16,-3-2-29-16,14-6-50 15,12-3-151-15,15-8-108 16,22-10-300-16,12-3-63 15</inkml:trace>
  <inkml:trace contextRef="#ctx0" brushRef="#br0" timeOffset="156056">5823 16030 755 0,'1'-5'255'0,"0"-1"105"16,1 1-195-16,-2 4 60 15,-1 0-1-15,0 0 2 16,0 0-43-16,-1-1-5 16,-2 0-53-16,0-1-9 15,-5 1-38-15,-12 0-11 16,-30 4-22-16,22 7-1 16,1 4-16-16,-5 12-2 15,6 3-8-15,4 5-3 16,12 0-11-16,13 1-4 15,13-5-3-15,16-3 0 16,5-6 1-16,5-7 9 0,-4-6-21 16,6-7-64-16,-5-2-548 15,2 4 139-15</inkml:trace>
  <inkml:trace contextRef="#ctx0" brushRef="#br0" timeOffset="156706.6">6683 15747 674 0,'10'-7'440'16,"-11"1"2"-16,-5 6-69 16,4 2-211-16,1-2 11 15,-1 0-85-15,-1 0-28 16,-3 1-20-16,-27 6 6 15,-40 12 1-15,20-4 12 16,-3 1-4-16,-10 7 4 16,7 0-10-16,-1 1-9 15,10-4-20-15,11-2-12 0,16-6-16 16,15 0-13-16,14-5-3 16,16 4-1-1,4-1 4-15,14 3 5 0,1 2 11 16,7 3 0-1,-4 3 3-15,8 4-1 0,-2-2 2 16,9 2 0-16,-6-3 4 16,3-3 1-16,-15-9 4 15,-8-4 2-15,-15-1-24 0,-7-4-166 16,-16-2-365-16,-15 7 40 16</inkml:trace>
  <inkml:trace contextRef="#ctx0" brushRef="#br0" timeOffset="156998.43">6210 16203 789 0,'-24'-9'313'0,"8"0"84"16,7 5-147-16,-3 2-82 15,10-1 15-15,0 2 4 16,4 2-68-16,-2-1-10 15,2 0-42-15,1 2-11 16,13 1-15-16,47 16 2 16,-30-5-10-16,8 0 2 15,7 0-8-15,18 4 0 0,-1-5-6 16,6-2 1-16,-12-6 4 16,2 0-118-16,-22-5-286 15,-3 3-201-15,-13-1-149 16</inkml:trace>
  <inkml:trace contextRef="#ctx0" brushRef="#br0" timeOffset="157521.26">7354 16230 541 0,'11'0'258'0,"3"4"64"16,-3-5-135-16,5-2 46 15,-2-1-33-15,6-7-19 16,-1-4-50-16,11-5-8 0,-1-2-44 15,2-13-7-15,-1-4-19 16,-7-13-4-16,-9-2-13 16,-11-10 6-16,-6 8-1 15,-16-1 8-15,-5 18-3 16,-13 0 3-16,-3 15-9 16,-8 2-5-16,2 11-12 0,-5 6-4 15,3 6-6 1,-4 9 0-16,8 4-2 0,-10 11 7 15,6 4 1-15,-2 14 2 16,10 2-3-16,7 19-2 16,22-3-7-16,20 7-2 15,21-9 0-15,18 0 4 16,7-22 0-16,15-8 6 16,-4-16 2-16,3-10 5 15,-7-13-1-15,2-8 3 16,-12-6-2-16,-3-10-11 15,-18-6-44-15,-15-18-592 16,-17 3 170-16</inkml:trace>
  <inkml:trace contextRef="#ctx0" brushRef="#br0" timeOffset="161138.51">20403 12662 300 0,'-19'30'241'16,"18"-31"-20"-1,1 5-28-15,1-3-12 0,-1-1-2 16,0 0-29-16,-1 0 26 16,0 0-29-16,0 0 0 15,1 0-39-15,0 0-20 16,0 0-39-16,1 0-1 15,2-1-14-15,8 0 17 16,17-2 5-16,44-7 8 16,-33 6-10-16,10-4-6 0,-2 4-20 15,1-1-3-15,-9 2-6 16,-3 0 3-16,-10 3-1 16,-3-1 7-16,-10-5-1 15,-2 2 12-15,-7 0-5 16,-5-2-125-16,-7 3-93 15,-7 0-369-15,-4-3-42 0</inkml:trace>
  <inkml:trace contextRef="#ctx0" brushRef="#br0" timeOffset="161701.1">21270 12361 450 0,'-5'-11'169'16,"1"4"53"-16,2 0-119 16,2 2 48-16,0 3 0 15,0 0 16-15,-1 1-13 16,0 0 20-16,0 0-34 0,0 0-8 15,0 0-40-15,1 1-12 16,0 1-34-16,0 1-5 16,0 4-10-16,2 20 5 15,9 37-1-15,-4-13 5 16,3 0-7-16,6 8 0 16,-1 0-7-16,7 3 0 15,0-12-7-15,0-2 1 16,-5-10-2-16,3-5 3 15,-6-8-1-15,-4-5 6 16,-6-5-1-16,-3-5-5 16,-1-3-30-16,-5-4-99 15,-3-5-72-15,-2-5-295 16,-2-2-69-16,-6-6-112 16</inkml:trace>
  <inkml:trace contextRef="#ctx0" brushRef="#br0" timeOffset="162006.88">21281 12634 837 0,'-7'2'255'0,"1"1"49"16,0 0-251-16,2 0-4 15,2 2-34-15,2 1-9 16,-1-1 13-16,1 0 42 15,0-5 19-15,-1 1 37 16,-1 0 10-16,0 1 11 16,-1 1-26-16,-7 13 0 15,-27 38-29-15,17-25-11 16,1-1-23-16,-4 0-10 16,5-6-19-16,3-2-5 15,3-8-4-15,5-2-3 16,5-4-34-16,1-4-136 15,2-3-355-15,0 1 41 16</inkml:trace>
  <inkml:trace contextRef="#ctx0" brushRef="#br0" timeOffset="162619.75">21725 12326 315 0,'4'-40'264'0,"-9"35"-2"16,1 2-38-16,2 3-31 15,1-1-7-15,0 0-72 16,-1 1 6-16,1 0-23 0,0 0 0 15,0 1-22-15,-1 1-1 16,0 4-19-16,-2 17 9 16,-1 34-6-16,5-30 11 15,0-2-10-15,1 4-5 16,2-4-19-16,3-1-4 16,-2-3-13-16,4-5-7 15,-3-8-44-15,-1-5-139 16,-3-5-324-16,-5-15 19 15</inkml:trace>
  <inkml:trace contextRef="#ctx0" brushRef="#br0" timeOffset="162982.78">21462 12268 668 0,'-14'-10'202'0,"10"7"76"15,1 1-171-15,5 2 1 16,-2 0 37-16,0 0-45 0,0 0 15 16,1 0-10-16,0 0 7 15,2-1-20-15,6 1 10 16,15 0-17-16,47 5 7 15,-28-2-16-15,11 0-5 16,-1 1-24-16,10 3-6 16,-12-3-15-16,-2-2 0 15,-11-1-7-15,-9-3 5 16,-11-2 1-16,-3 0-15 16,-3 4-54-16,-5-3-160 15,-2 0-335-15,-3 3 3 16</inkml:trace>
  <inkml:trace contextRef="#ctx0" brushRef="#br0" timeOffset="163565.09">22384 12067 352 0,'24'-1'285'15,"-24"-4"15"-15,6-1-30 16,-1 3-1-16,-7-1-3 15,2 3-94-15,-1 1-3 0,0 0-50 16,-1 1-8-16,-1 3-25 16,-8 8-3-16,-45 46-24 15,24-23 4-15,0 4-10 16,-5 16 12-16,2 3-8 16,-5 22 4-16,7 4-12 15,4 13-5-15,13-7-20 16,7 3-5-16,13-16-9 0,12 0-3 15,6-14-3-15,12-3-1 16,2-13 1-16,8-6 2 16,-7-19-5-16,7-7-126 15,-6-11-477-15,-9-19 113 16</inkml:trace>
  <inkml:trace contextRef="#ctx0" brushRef="#br0" timeOffset="186310.32">22503 13048 349 0,'-18'17'370'0,"8"-9"-34"16,4-6 14-16,2 0-135 15,1-2 5-15,3 0-97 16,0-1-24-16,0 0-34 16,2-2-4-16,4-6-20 15,3-33 16-15,44-39-1 16,-32 11 0-16,-4-10-15 0,5-22-6 16,-1 5-19-1,4-1-6-15,1 18-7 0,2 12 0 16,-4 29-3-16,-3 10-1 15,-7 16-1-15,-3 7-2 16,-4 9-2-16,-1 7 2 16,0 8 6-16,-4 18 13 15,0 11 5-15,0 28 6 16,0 5 0-16,4 13-2 16,5-9-9-16,4 4 0 15,-2-25-3-15,4 1 2 16,-7-18-2-16,-1-5 3 15,-4-11-1-15,5-6-24 16,-5-14-32-16,1-5-99 16,-2-8-88-16,7-12-316 15,-3-7 2-15</inkml:trace>
  <inkml:trace contextRef="#ctx0" brushRef="#br0" timeOffset="186556.66">22437 12755 1158 0,'-21'-1'255'16,"22"13"117"-16,8-10-316 15,11 1 2-15,13-1 42 16,0-1-2-16,15 1 18 15,-2-1-19-15,7-3-11 16,-6 0-35-16,5 0-3 16,-14-3-63-16,-10-1-435 15,-11 9-49-15,-25-1-171 16</inkml:trace>
  <inkml:trace contextRef="#ctx0" brushRef="#br0" timeOffset="186944.15">23059 12728 889 0,'-13'-10'230'0,"7"12"95"16,2-4-236-16,4 2 12 0,0 0 43 15,0 0-19-15,1 0 21 16,1-1-18-16,3 0-6 16,20-2-41-16,41-6-12 15,-31 9-30-15,6 1-6 16,-5 7-12-16,1 9-1 16,-7 4-7-16,-5 9 5 15,-12 0 1-15,-5 3 10 16,-8-3 6-16,-16-1 15 15,-4-2-3-15,-13 1 3 16,-7-6-11-16,-13 0-30 16,7-7-48-16,1-7-108 15,15-8-100-15,16-9-336 16,21-10-2-16</inkml:trace>
  <inkml:trace contextRef="#ctx0" brushRef="#br0" timeOffset="187293.41">23635 12731 973 0,'2'-17'314'0,"-6"20"90"16,0-6-242-16,2 3-32 16,1 0 3-16,0 0-64 0,0 0 13 15,1-1-15-15,-2 0 14 16,1 0 6-16,0-1 9 15,-1 1-25-15,-1 0-6 16,-7 0-20-16,-18 1-5 16,-38 10-10-16,28 5 8 15,0 2-5-15,0 8 5 16,13 0-4-16,5 8-6 16,12-5-14-16,12 11-4 15,11-5-7-15,10 2 0 16,9-8 0-16,15-3 3 15,3-14 1-15,11-11-32 16,-6-8-54-16,-1-11-160 16,-12-1-377-16,-15-4 20 15</inkml:trace>
  <inkml:trace contextRef="#ctx0" brushRef="#br0" timeOffset="187598.6">23966 12807 1116 0,'-48'-20'316'0,"48"19"114"15,8 2-311-15,8-2 38 16,5 1-24-16,8-2 13 15,-1-1-30-15,8-1-11 16,-2 2-30-16,5-3-12 16,-4 1-29-16,9 0-8 15,-11 0-13-15,1-2 0 16,-6 3-30-16,0-1-139 16,-10 1 239-16,6-8-656 15,-8-5 157-15</inkml:trace>
  <inkml:trace contextRef="#ctx0" brushRef="#br0" timeOffset="188192.01">24726 12267 884 0,'12'-17'488'0,"-11"4"-33"15,-17 7-93-15,15 12-278 0,-3 1 24 16,2 7-13-16,-1 15-8 16,2 7-20-16,0 13 4 15,2 9-13-15,1 18 11 16,-1-8-10-16,3 5 7 16,-3-8-15-16,5-3-4 15,-2-17-18-15,8 0-5 16,-7-10-11-16,5-1-1 15,-3-10-5-15,0-5-44 16,-2-7-36-16,0-8-96 16,-4-8-70-16,-3-11-179 15,-4-4-14-15,-7-11 50 16,5-1 118-16,-4-5 153 16,5 6 216-16,-1-1 122 15,6 7 16-15,-4 3 30 0,3 8-64 16,-1 1-6-16,1 3-52 15,3 1-8-15,6 6-48 16,4-5-8-16,7 1-24 16,5 3-4-16,3 2-19 15,9-1-3-15,2 6-11 16,3 6-3-16,-2 4-9 16,1 5 4-16,-6-1-1 15,-8 7 15-15,-10-3 5 0,-7-2 8 16,-9 0 1-16,-11 1 3 15,-8-5-15-15,-15 3-8 16,-4-5-27-16,-6-1-70 16,-2-5-64-16,0-5-150 15,10-6-383-15,4-5 39 16</inkml:trace>
  <inkml:trace contextRef="#ctx0" brushRef="#br0" timeOffset="188558.04">25154 12006 980 0,'0'-5'297'15,"1"0"108"-15,0 1-251 16,-1 4-7-16,2 0-19 16,6 3-4-16,18 10-29 15,47 39-19-15,-32-12 17 0,11 16 7 16,-4 4-19-16,6 19 5 16,-12-4-17-16,0 25 0 15,-17-10-13-15,-4 7 11 16,-11-15-8-16,-9-3 8 15,-8-23-6-15,-12 0 0 16,-6-14-16-16,-15-1-67 16,-4-13-105-16,-15-7-537 15,2-12 80-15</inkml:trace>
  <inkml:trace contextRef="#ctx0" brushRef="#br0" timeOffset="208910.78">9293 14251 216 0,'-1'-3'152'0,"0"-1"-3"0,0 1-12 16,0 0-40-16,-1-1 11 16,2 1-12-16,0 0 23 15,0 1-11-15,0-2 14 16,0 2-14-16,0 0-1 16,0 0-36-16,0 0-16 15,0 1-26-15,0 1-12 16,0 1-15-16,0 2-1 15,2 12 2-15,4 51 3 16,-7-33 6-16,2 2 6 16,-2-7 1-16,3 1 2 15,0-11-2-15,2 0-1 16,-1-6-5-16,0-6 11 0,-1-4 6 16,1-7 11-1,-3 3-1-15,0-1 0 0,0-5-13 16,6-20-10-16,12-34-13 15,-7 28-4-15,2 4-3 16,2-2-3-16,-1 12-1 16,1 5-2-16,-1 8 1 0,0 7 0 15,-2 5 3-15,0 5 1 16,3 3 2-16,-1 7 3 16,-1 0 1-16,-3 4 1 15,0-2 1-15,-5-2 0 16,1-6 1-16,-1-2 0 15,-1-7 0-15,2-3 4 16,2-2 2-16,-2-5 3 16,0-1-2-16,4-8 0 15,-2-6-5-15,1-5-3 16,3 1-3-16,1-1 0 16,-5 8-2-16,4 6-3 15,-7 7 0-15,1 7 0 16,-4 3 1-16,4 8 0 15,-1 1 4-15,3 4 0 16,1-2 0-16,3 1-1 16,-1-4 1-16,1-2 0 15,0-4 2-15,0-3-1 0,-2-2 2 16,4-2 0-16,0-2-1 16,3-4 1-16,-1-4 0 15,6-5 1-15,-3-3 0 16,2-7 0-16,-1 0-1 15,-2-3 1-15,-6 3-2 16,0 5 3-16,-4 8 1 0,-7 7 1 16,-1 10-1-16,-2 8 5 15,0 0-2-15,-2 7-2 16,4-2 0-16,4 4 0 16,4-1-3-16,2 0 2 15,1-3 0-15,-1-3 4 16,-3-4-1-16,-2-2 4 15,-4-3 3-15,-1-2-81 16,-1-1-93-16,-1-4-297 16,-1-1-16-16</inkml:trace>
  <inkml:trace contextRef="#ctx0" brushRef="#br0" timeOffset="209098.79">10023 13930 1165 0,'1'-14'278'16,"-3"-3"153"-16,0 5-339 15,-2 1 2-15,6 7-10 16,-4 3-35-16,2 4-62 16,0-2-199-16,0 2-234 15,0 7-3-15</inkml:trace>
  <inkml:trace contextRef="#ctx0" brushRef="#br0" timeOffset="209539.45">10142 14268 1041 0,'-37'-52'248'15,"44"56"104"-15,-13-1-316 16,6 5-8-16,-1 12 3 16,-1 3-32-16,4 9 3 15,-1-3 9-15,3 4 4 16,0-6 0-16,4 0 3 16,-2-9 1-16,2-4 20 15,-4-6 3-15,2-4 17 0,-3-8 0 16,-1-6 0-16,1-3-21 15,4-7-8-15,0-4-17 16,2-7-6-16,1-1-6 16,3-4-2-16,-1 6-1 15,0 5-4-15,-2 9 1 16,-1 9-1-16,-1 10 0 16,-1 6 3-16,0 5 6 0,4 9 18 15,1-1 9-15,2 4 10 16,3 0 2-16,3-2-1 15,-1-5-17-15,5 1-2 16,-5-7-42-16,5 3-449 16,-9-10 140-16</inkml:trace>
  <inkml:trace contextRef="#ctx0" brushRef="#br0" timeOffset="210105.49">9498 14861 562 0,'1'-8'218'0,"-1"1"84"15,-13 4-139-15,14 0-29 16,2-1 4-16,4-1-8 16,-6 4-48-16,1 0 15 15,1-1-11-15,9-2-1 16,33-5-24-16,-24 12-5 16,-4 1-17-16,5 5 0 15,0 2-9-15,3 4 5 16,-6 2-2-16,-5 5 9 15,-8-3 4-15,-8 4 14 16,-5-4-3-16,-8 2 3 0,-4-5-9 16,-7-2-6-16,3-5-18 15,1-2-21-15,3-9-36 16,4-3-87-16,8-3-60 16,4-4-196-16,10 0-157 15,9-5-36-15</inkml:trace>
  <inkml:trace contextRef="#ctx0" brushRef="#br0" timeOffset="210440.6">9997 14827 755 0,'9'-8'342'0,"-5"4"46"15,-1 3-202-15,-7-2-15 16,3 2-52-16,0 0-23 15,0-1-27-15,-2 0 17 16,1 0-1-16,-1-2 14 16,-6 0-14-16,-17-5 3 15,-37 4-23-15,26 12 3 16,2 5-13-16,0 2-1 16,10 1-15-16,2 3-8 15,9-1-17-15,8 5-8 16,10 0-7-16,7 4 1 0,6-1 7 15,13 1 5-15,4-4 2 16,13-2 1-16,-1-8-3 16,2-5-1-16,-6-7-43 15,1-7-309-15,-10-9-253 16,-1-7-60-16</inkml:trace>
  <inkml:trace contextRef="#ctx0" brushRef="#br0" timeOffset="212003.44">10937 14281 378 0,'-1'-5'271'0,"-2"-2"14"15,-1 2-66-15,0-2 1 16,3 4-42-16,-1 0-11 16,2 2-56-16,0 1-22 15,1 0-39-15,0 2-15 16,1 1-18-16,6 17 5 16,8 38-2-16,-12-31 0 15,-3-2-2-15,-2 1 0 0,2-8-4 16,-2-2 1-16,-2-5-1 15,6-5 5-15,-1-4 2 16,-1-6 3-16,-1 3-3 16,1-2-3-16,0-2-9 15,7-16-7-15,16-37-5 16,-8 29-3-16,-2 0 1 16,3 2 0-16,-4 8 1 15,-2 8-2-15,-7 9 1 0,2 5-3 16,-1 10 1-16,3 6 2 15,-3 3 4-15,5 3 3 16,0-2 2-16,0 1 0 16,0-6 0-16,2-3 1 15,-3-5 0-15,2-2 2 16,-3-7 2-16,3-4 2 16,0-5-3-16,7-4-1 15,-2-5-2-15,4-4-2 16,-2-4 0-16,2-1-1 15,-3 3 0-15,-3 3-2 16,-4 12-2-16,0 4-4 16,-3 7-1-16,0 6 0 15,0 5 1-15,4 3 1 16,0 2 3-16,1 3 4 16,-1-5 2-16,4 4 5 0,-9-5 1 15,6 3 0-15,-3-4-2 16,5 5-1-16,3-6-4 15,9-2-1-15,-1-6 1 16,9-6 0-16,1-8 1 16,2-7 2-16,-3-4 0 15,6-5 2-15,-3-2 1 16,-1-10 2-16,-7 3 1 0,-6-2 9 16,-11 4 5-16,-14 5-1 15,-10 12-3-15,-13 5-7 16,-3 9-11-16,-9 4-9 15,5 4-1-15,-3 5 0 16,7-3 4-16,1 2 1 16,7-2 1-16,2 0-4 15,8-2-3-15,3 4-8 16,7 1-5-16,6 2-2 16,7-2 3-16,1 0 2 15,6-3 9-15,4-3 3 16,-2-6 5-16,2-5 2 15,-2-1 2-15,-3-3-1 16,-2 3 0-16,-2 0-5 0,-2 5-4 16,8 6-5-16,1 4 0 15,7 2 1-15,-1 0 5 16,6 3 3-16,-8-4 5 16,1-1 1-16,-5-4 2 15,1 1-29-15,-7-7-48 16,1 1-46-16,-4-1-352 15,1-3 54-15</inkml:trace>
  <inkml:trace contextRef="#ctx0" brushRef="#br0" timeOffset="212269.72">12026 14117 1147 0,'-15'6'230'0,"8"5"139"15,19-1-336-15,-1 2 5 16,5 3 20-16,9 7 7 16,3-1-7-16,9 7 20 15,-5-1-4-15,7 10 12 16,-5-6-12-16,3 5-7 16,-5-4-21-16,3 2-10 15,-7-8-20-15,1 1-4 16,-6-12-16-16,-3-6-72 15,-7-9-62-15,-2-12-360 0,-4-7 26 16</inkml:trace>
  <inkml:trace contextRef="#ctx0" brushRef="#br0" timeOffset="212661.17">12419 14162 960 0,'-2'0'291'0,"5"-1"112"16,-1 3-247-16,-2-2 9 0,0 1 33 16,-2 2-71-16,-1 10-4 15,-22 47-25-15,-11-20-20 16,-6 0-30-16,-6 4-11 16,4-4-20-16,5-3-77 15,18-9 170-15,12-16-651 16,9-11 202-16</inkml:trace>
  <inkml:trace contextRef="#ctx0" brushRef="#br0" timeOffset="213917.7">10626 15464 130 0,'-10'19'193'16,"9"-8"-1"-16,1-2 20 16,1-4 16-16,-1-2 17 15,3-3-60-15,-3 0 7 16,0-1-44-16,1 0-16 15,0-2-50-15,2 0-15 16,1-2-32-16,16-19-3 16,35-39-10-16,-30 25 0 15,-1-3-6-15,2-10 0 16,-3 3-3-16,-1-12 2 16,-6 4 0-16,0-3 0 0,-5 13 1 15,-2 3 1-15,-2 17-3 16,-2 6-1-16,-3 13-4 15,1 3-8-15,-2 5-4 16,-2-1-3-16,1 1 0 16,0 3 2-16,-1 9 5 15,-3 50 3-15,-3-32 3 16,7 5 0-16,1-4-2 16,6-3-2-16,6-9-2 0,6-4 1 15,-2-8 2-15,3-7 3 16,-3-9 4-16,-4-9 2 15,5-3 0-15,-2-9 1 16,-2-4-1-16,0-4 0 16,-3 4 0-16,-6-1-1 15,-3 11 0-15,-1 10-10 16,1 9-5-16,-4 12-4 16,4 7-2-16,-4 11-1 15,4 2 6-15,1 5 1 16,3 1 2-16,5-2 0 15,5-6 0-15,2-3 7 16,2-5-39-16,3-4-107 16,1-3-334-16,-1-7 35 0</inkml:trace>
  <inkml:trace contextRef="#ctx0" brushRef="#br0" timeOffset="214286.72">11309 14892 955 0,'-4'3'323'0,"-5"-2"101"0,-2 1-245 15,6 0-44-15,4 0 1 16,7 4-90-16,11 0-19 16,2 0-12-16,14 2 5 15,0 1 7-15,4 1 3 16,-5 0-5-16,7 4-1 15,-9-2-7-15,2 1 0 16,-7-3-3-16,-1 0 3 16,-12-2 1-16,-3-4 5 15,-6-2 5-15,-4 3 10 16,-7-2-2-16,6-3-1 16,-2 2-5-16,-20 11-7 15,-40 30-11-15,30-17 3 16,5 0-1-16,-5-1 0 15,12-8-2-15,3-2-28 0,6-9-67 16,4-3-465-16,10 4 107 16</inkml:trace>
  <inkml:trace contextRef="#ctx0" brushRef="#br0" timeOffset="214576.21">11423 15338 1024 0,'-12'-3'331'0,"8"0"110"16,-5 3-284-16,9 0-3 16,0-2-19-16,8-1-31 15,-7 2-37-15,2-1-3 16,7-4-13-16,17-10-6 15,31-19-17-15,-26 17-9 16,-1 2-8-16,-1-2 0 16,-4 4-2-16,-4-1 4 15,-8 5-20-15,-2 0-137 16,-7 6-388-16,0 3 63 0</inkml:trace>
  <inkml:trace contextRef="#ctx0" brushRef="#br0" timeOffset="-214480.15">11954 15221 1166 0,'-5'-6'284'0,"-2"0"126"16,14 9-307-16,-3-3-62 15,1 0 18-15,3-3 12 16,1 1-26-16,3-8 11 16,-3-1-2-16,6-6 1 15,-2-2-10-15,-1-11-3 16,-3 0-14-16,2-12-2 16,-9-4-6-16,-4-2 4 15,-7 7-4-15,-6 4-7 16,-4 17-6-16,-5 9-8 15,0 13-7-15,-8 8-3 16,3 7 2-16,-7 9 6 16,2 4 5-16,-2 8 9 15,8-2 5-15,6 8 3 16,12-3-1-16,14 4-4 0,11-9-7 16,16 3-3-16,5-13-1 15,9-7-3-15,-4-13-10 16,4-6-140-16,-8-13-372 15,2-14-6-15,-10-8-260 16</inkml:trace>
  <inkml:trace contextRef="#ctx0" brushRef="#br0" timeOffset="-214097.18">12180 15228 965 0,'3'-1'331'16,"0"0"87"-16,0 0-273 15,1 1 18-15,-1 2-28 16,3 2-14-16,0 9-33 16,31 43-1-16,-35-35-26 15,-3 6-15-15,-2-4-20 16,0 2-18-16,-3-5-63 0,2-5-467 15,2-9 125-15</inkml:trace>
  <inkml:trace contextRef="#ctx0" brushRef="#br0" timeOffset="-213748.11">12455 14807 702 0,'-5'-8'264'0,"4"7"66"16,1 2-191-16,2 5 32 0,-2-6-35 15,1 2-29-15,0 1-31 16,8 14-1-16,24 42-22 15,-17-20 26-15,1 3 6 16,0 6 16-16,-1-4-12 16,-2 4-2-16,-5-11-30 15,0 4-14-15,-1-10-21 16,2 0-5-16,-4-10-7 16,4-1-20-16,-2-11-40 15,0-4-116-15,-6-7-110 0,-2-1-255 16,-5-1-49-16</inkml:trace>
  <inkml:trace contextRef="#ctx0" brushRef="#br0" timeOffset="-213473.84">12582 15087 879 0,'-1'6'371'16,"2"-19"76"-16,2 14-196 15,0 2-32-15,0-2 8 16,-3-1-90-16,0 1-8 16,0 1-32-16,-1 2-5 0,-3 3-24 15,-8 14-11-15,-52 36-24 16,32-29-11-16,6-4-18 16,5 1-152-16,12-8-358 15,16 0-102-15,11-8-233 16</inkml:trace>
  <inkml:trace contextRef="#ctx0" brushRef="#br0" timeOffset="-212278.61">13315 13879 806 0,'9'-6'185'15,"-7"0"115"-15,-12 4-221 16,6 1 27-16,-1 0 18 16,0 0 24-16,5 1-31 15,-1 0 0-15,-1 1-36 16,0 1-10-16,-1 9-21 16,-10 28 7-16,-10 38-7 15,11-17 8-15,2 0-4 0,1 11-1 16,0-8-15-16,-1 2-2 15,0-10-6-15,-2 3-4 16,-2-14-5-16,-1-2 6 16,2-13 0-16,-6-3 7 15,3-15 3-15,-2-4 3 16,3-12-6-16,-2-5-5 16,2-8-13-16,-2-15-7 15,2-4-9-15,-1-7-5 16,5 6-2-16,3 2-6 15,5 17-9-15,4 7-10 16,7 11 1-16,7 6 1 16,6 7 7-16,8 2 12 15,5 0 16-15,4 3 8 16,-2-2 6-16,6 6 13 16,-3 1 5-16,0 8 12 0,-3-2-2 15,0 4 3-15,-2-2-11 16,6-1-6-16,3-10-13 15,7-2-4-15,-3-10-6 16,4-7 8-16,-14-6-27 16,-8-10-602-16,-20-11 200 15</inkml:trace>
  <inkml:trace contextRef="#ctx0" brushRef="#br0" timeOffset="-168768.16">15648 14362 466 0,'29'-27'295'0,"-34"19"53"0,-7 5-78 16,-4 1-36-16,10 1-17 15,0 0-22-15,5 1-78 16,1 0-16-16,1-1-39 16,1 0-11-16,2 0-26 0,6-1 4 15,6 0-3 1,32-1 3-16,-32 7-5 0,3 6-1 16,-1 1-8-16,5 4 0 15,1 0-6-15,-2-1 4 16,-8-3 1-16,-7-1 22 15,-9-3 9-15,-14 3 11 16,-7 0-5-16,-9 5 0 16,-4 1-22-16,-15 1-8 15,8-4-11-15,0-2-12 16,9-10-41-16,14-4-142 16,18-9-98-16,20-10-296 15,7 0-64-15</inkml:trace>
  <inkml:trace contextRef="#ctx0" brushRef="#br0" timeOffset="-168371.36">16194 14338 642 0,'2'-14'227'0,"-10"7"86"16,12 0-143-16,-5 0 16 0,-2 2 34 16,0 2-79-16,2 2 3 15,-2-1-35-15,-3 1-10 16,-12-1-27-16,-43-1-2 16,36 3-18-16,-8 2 7 15,2 5-11-15,-5 4 7 16,1 1-10-16,-4 6 1 15,7 1-17-15,0 1-3 16,6-2-11-16,12 7-7 16,8-2-11-16,14 4 5 15,16-1 1-15,21-2 9 16,7-9 7-16,18-5 8 16,-6-7-4-16,-3-6-3 15,-16 1-83-15,1-5-510 16,-21-5 143-16</inkml:trace>
  <inkml:trace contextRef="#ctx0" brushRef="#br0" timeOffset="-166476.52">16840 14272 352 0,'-1'-5'180'0,"0"1"14"16,1 1-96-16,1-1 29 16,0 1-28-16,1 1 9 15,0 0-5-15,0-1 24 16,0 1-10-16,1 0 8 16,-2 0-30-16,0 0-9 15,0 0-28-15,0 0 3 16,0 1-11-16,-1 0 17 15,-1 1 3-15,-2 1 10 16,-2 2-15-16,-23 12-4 0,-37 25-20 16,19-13 0-1,-1-2-14-15,-6 4-3 0,4-5-6 16,0-1 5-16,13-8-2 16,5-1 11-16,15-6 1 15,3-3 3-15,9-3-10 16,4 3-7-16,4-3-15 15,-3-2-5-15,2 1-4 16,16 5 1-16,44 13 1 16,-18-5 3-16,-1-2 1 0,5 1 2 15,-4 2-1-15,0-2 4 16,-11-4 2-16,-2-5 9 16,-10 0 2-16,-5-1 5 15,-6-1 0-15,-7 1 3 16,-2-1-14-16,-2 0-130 15,-2-2 39-15,2-1-482 16,0-1 41-16</inkml:trace>
  <inkml:trace contextRef="#ctx0" brushRef="#br0" timeOffset="-165880.58">17416 14593 473 0,'9'8'205'0,"1"-5"71"15,-2-4-118-15,1-1 34 16,-1 0-11-16,2 2-10 16,2-1-41-16,1-5 9 15,2 1-29-15,1-6 1 16,2-3-28-16,2-9-8 16,-1-1-26-16,2-8-5 15,-3-1-16-15,-3-11-2 16,-7 4-6-16,0-5 6 15,-8 7-1-15,-9-2 11 16,-6 12-2-16,-13 4 2 16,-7 3-9-16,-15 1 0 15,-1 9-12-15,-8 1 4 16,6 8-1-16,-4 7 6 16,15 5-1-16,-2 6 0 0,11 7-10 15,1 7-5-15,15 8-7 16,8 10 1-16,11 0 1 15,18 11 7-15,14-5 4 16,15-1 7-16,1-13-1 16,15-8 2-16,-6-20-2 15,1-16 0-15,-13-14-4 16,-2-16-91-16,-21-8 301 0,-24-10-822 16,-18-3 285-16</inkml:trace>
  <inkml:trace contextRef="#ctx0" brushRef="#br0" timeOffset="-162225.53">18020 14327 193 0,'15'-10'374'16,"29"-34"-58"-16,-39 28 58 16,0 7-58-16,-3-1 4 15,-1 2-78-15,-2 0-7 16,3 6-64-16,1-4-34 16,3 1-68-16,2 0-24 15,0 4-26-15,1-4-1 16,-6 3-2-16,0 1-1 15,-5 5-23-15,1-3-187 16,-1 2-379-16,-9 14 46 0</inkml:trace>
  <inkml:trace contextRef="#ctx0" brushRef="#br0" timeOffset="-161917.36">18025 14479 1099 0,'6'8'224'0,"-10"-4"134"15,10-4-311-15,5-3 39 16,-1-3 25-16,1-5 32 15,0-1-1-15,3-2 7 16,-4 0-29-16,-3 2-5 16,-2 5-43-16,0 3-20 15,-9 4-27-15,3 5-67 16,1-5-100-16,0 1-411 16,1 1 52-16</inkml:trace>
  <inkml:trace contextRef="#ctx0" brushRef="#br0" timeOffset="-161095.99">18693 14412 502 0,'-16'-1'302'0,"6"1"16"0,-1-1-89 15,6 2-38 1,4 1-6-16,-1-1-72 0,2-1 10 16,1 0-20-16,1 0 17 15,2 0-11-15,15 1 6 16,38 2-26-16,-20-3-6 16,0-1-27-16,9 0-12 15,-4-2-19-15,3 0-4 16,-6-1-7-16,-10 1-68 15,-9 1-100-15,-17 4-394 16,-14 0 30-16</inkml:trace>
  <inkml:trace contextRef="#ctx0" brushRef="#br0" timeOffset="-160363.95">18948 14957 694 0,'9'5'216'15,"-16"-8"86"-15,10 1-166 16,1-2 9-16,2-3 41 16,2-2-60-16,4-4 9 15,3-1-30-15,2-7-10 16,0 1-32-16,9-8-10 16,-3-1-25-16,7-12-2 15,2-4-9-15,7-26 1 16,-5-4-6-16,7-12 6 15,-11 6 4-15,-3 1 18 16,-10 27 2-16,-5 7 17 16,-8 19 0-16,-4 8-3 15,-3 11-18-15,0 1-12 16,0 8-22-16,-3 7-11 16,1 4-8-16,-4 11 0 0,-1 6 3 15,0 12 5-15,4-3 2 16,5 7 2-16,4-7 1 15,10 0 3-15,6-12 0 16,6 1 4-16,1-13 2 16,4-9 3-16,-3-11 1 15,1-10 1-15,-2-7-3 16,1-9 0-16,-1-2-2 0,1-7-1 16,-2-1-3-1,-3 3 3-15,-7 6-1 0,-3 8 2 16,-7 13-4-16,-4 7-5 15,-5 9-3-15,1 8-5 16,-1 3-3-16,0 7 7 16,7 5 7-16,3 5 10 15,3-5 8-15,4 4 10 16,2-5 0-16,5 3-1 16,0-6-7-16,6 0-1 15,-1-8-33-15,7-7-149 16,-4-11-410-16,-5-11-5 15,-8-6-285-15</inkml:trace>
  <inkml:trace contextRef="#ctx0" brushRef="#br0" timeOffset="-160015.04">19950 14068 533 0,'7'3'367'0,"-4"-7"25"16,1 3-118-16,-4 0 78 15,1 0-74-15,0 1-14 16,0 0-65-16,0 0-31 15,0 1-78-15,1 1-25 16,0 2-40-16,8 13-10 16,19 34-9-16,-20-30 0 15,0-1-1-15,-2 3 1 16,-3-8-1-16,1 0-28 16,-1-5-47-16,2-1-166 15,-2-6-376-15,11-2 23 16</inkml:trace>
  <inkml:trace contextRef="#ctx0" brushRef="#br0" timeOffset="-159731.14">19830 14000 821 0,'-3'1'394'0,"-1"-7"48"0,-1 3-167 15,4 3-18-15,1 0-18 16,0 0-91-16,1 0-4 16,3 2-54-16,8 0-12 15,14 1-24-15,41 0-7 16,-38-6-23-16,7-5-5 16,-4 3-9-16,3-2 0 15,-5 3-18-15,3 0-157 16,-5 1-51-16,4-1-396 15,-8 2-42-15</inkml:trace>
  <inkml:trace contextRef="#ctx0" brushRef="#br0" timeOffset="-159299.3">20287 14205 978 0,'-3'-11'277'15,"-1"2"140"-15,5 4-280 0,2 0 3 16,0 1-2-16,-3 3-39 15,1 0-55-15,2 0-1 16,6-2-13-16,17 1-4 16,36 4-8-16,-28 4 6 15,-3 4-1-15,-3 4 16 16,-4 1 3-16,-5 5 17 16,-10-1 1-16,-3 7 11 15,-3-3-9-15,-11 4 4 16,-4-4-15-16,-5 0-3 15,-7-5-16-15,-5-3-1 16,1-4-12-16,-6-2-13 16,6-5-31-16,5-2-125 15,7-4-97-15,9-4-355 0,13-3-24 16</inkml:trace>
  <inkml:trace contextRef="#ctx0" brushRef="#br0" timeOffset="-158947.23">20855 14145 1098 0,'19'-8'261'0,"-5"-1"140"15,-4 5-314-15,-1-4 58 16,-7 4 19-16,-4-1 5 16,-4 3-26-1,4 2-3-15,-1 0-47 0,-5 0-15 16,-15 1-28-16,-36 8 0 15,33-2-10-15,-4 3 3 16,4 0-9-16,-6 4 0 16,4 1-6-16,-4 1-2 15,4 2-8-15,3 7 0 16,12 0-6-16,8 7 2 16,6-4-1-16,17 3 3 15,6-9-2-15,11-2 2 16,3-9-3-16,14-5-1 15,-6-5-4-15,9-3-19 16,-8-2-44-16,0-6-172 0,-5 3-423 16,-4-3 43-16</inkml:trace>
  <inkml:trace contextRef="#ctx0" brushRef="#br0" timeOffset="-136536.58">21511 14250 202 0,'-51'14'86'0,"39"-7"54"0,7-1-51 15,2 0 41-15,5-4 20 16,-1-4 17-16,-1 0-20 16,0 1 23-16,1-1-30 15,1 0-13-15,0 0-49 16,3-1-17-16,10-4-32 15,49-11-5-15,-26 15-5 0,22 2 6 16,9-3 2 0,24 0 4-16,6 3-6 0,24-1-4 15,-5-3-9-15,11 0-4 16,-17 3-3-16,2-2 0 16,-27 4-1-16,0 2 2 15,-23-1 2-15,-4-1 4 16,-18 0 1-16,-7-2 9 15,-20-3 22-15,-2 1 26 16,-14-1 3-16,-6-5 4 16,-9-3-8-16,-10-3-23 15,-7-1-27-15,-8-4-8 16,4 1-5-16,-1-1-3 16,8 6-1-16,6 2-3 15,8 4-3-15,1 4-5 16,8 1-3-16,1 3-3 0,4 5-1 15,0-2-5-15,2-2 0 16,0 1-7-16,1 1 0 16,2 2 1-16,17 11 8 15,47 34 5-15,-32-34 11 16,3 0 2-16,-4-1 4 16,-2-2-2-16,-10-2 0 15,-5 1 0-15,-7-2 1 16,-4 5 0-16,-7-2 1 0,-2 6 2 15,-4 1 2-15,-5 3 3 16,-4-3 4-16,-4 2 6 16,-4-4 1-16,-8-2 2 15,1-3-4-15,-7-2 1 16,5-4-54-16,8 2-430 16,16 0 127-16</inkml:trace>
  <inkml:trace contextRef="#ctx0" brushRef="#br0" timeOffset="-135737.72">23373 14215 888 0,'-7'-10'168'16,"8"8"106"-16,-2 3-256 15,6 5 7-15,-5-6 26 0,1 1 30 16,0 1 3 0,1-1 13-16,0 0-10 0,3 0 4 15,2-1-18-15,0-1 10 16,3-3-7-16,32-25 5 15,-38 9-17-15,-2-4-5 16,-4 2-24-16,-9-3-13 16,-1 6-12-16,-7 5-10 15,-2 6-7-15,-5 7-6 16,-4 7 3-16,-9 4 0 16,1 3 3-16,-2 3 0 15,6 3 2-15,5 1-3 16,9-7-1-16,5 4-2 15,9-1 0-15,7-2 0 16,8-3 3-16,11 4 2 16,6-6 3-16,15-4 5 0,1-4 1 15,8-2 3-15,-7-9 0 16,9-2 1-16,-8-2-2 16,8-8-1-16,-1 1-2 15,8 1-2-15,-7 4-1 16,3 3-3-16,-9 10 1 15,-2 4 1-15,-11 1 1 16,-2 0 3-16,-9 1 2 16,0-1-1-16,-3-2-1 0,2 5-2 15,-5 2-3-15,1 4-3 16,-2-1 0-16,-3 5-1 16,-4-1 1-16,0 5-1 15,-3-1 3-15,-3 5 1 16,-4-4 4-16,-3 3 6 15,-4-7 4-15,-9-4 8 16,-4-4 2-16,-9-5 3 16,-5-8-3-16,-15-2-1 15,-2-2-7-15,-9-4-1 16,2 0-2-16,-2 2 0 16,14-2-1-16,3-4 2 15,13 0-2-15,2-7-58 16,12 1-56-16,8 1-381 15,11-5 49-15</inkml:trace>
  <inkml:trace contextRef="#ctx0" brushRef="#br0" timeOffset="-124363.93">15434 15374 526 0,'-3'-3'242'0,"0"-1"31"16,-1 2-136-16,1 0 17 15,0 0-24-15,-1 0 11 16,2-1-22-16,0 1 11 16,0 0-29-16,0-1-8 15,1 0-34-15,-1-2-9 16,4 1-23-16,0-1-8 16,10-3-15-16,57-22-4 15,-30 30-4-15,13 4 0 16,-5 6 1-16,2 3 2 15,-12 4 2-15,-4 4 1 16,-19 1 5-16,-8 4 11 16,-13 0 2-16,-11 6 6 15,-12 0 1-15,-16 0 1 16,-3-4-10-16,-6-2 0 0,7-8-6 16,7-9-14-16,18-5-27 15,15-6-115-15,13-10-115 16,19-11-219-16,6-7-66 15</inkml:trace>
  <inkml:trace contextRef="#ctx0" brushRef="#br0" timeOffset="-123997.22">16089 15296 600 0,'2'-7'230'0,"-5"4"32"16,3 0-170-16,-1 2 23 16,-1 0-24-16,1 0 14 15,0 0 2-15,0 0 19 16,0 0-17-16,-1-1 5 16,-1 1-29-16,-4 1-5 15,-17 3-19-15,-42 11 0 16,35-5-20-16,-13 5 3 0,9 0-9 15,-7 6-1-15,9-2-9 16,3 6-4-16,12 0-11 16,3 3-11-16,15-3-7 15,12 4-3-15,5-5 0 16,19 0 5-16,7-4 6 16,13-4 6-16,-1-11 2 15,9-3-30-15,-10-6-64 16,-3-6-398-16,-14-6 80 15</inkml:trace>
  <inkml:trace contextRef="#ctx0" brushRef="#br0" timeOffset="-122879.61">16380 15268 686 0,'-21'-3'228'0,"5"5"57"16,5-2-193-16,3 1 23 15,5-1-27-15,1-1-12 16,2 1-13-16,0-1-2 15,1 1-23-15,1 0-1 16,1 0-15-16,11 2-6 16,47 12-11-16,-23-3 1 0,7 2-2 15,14 0 0-15,-1-4-1 16,3 0 2-16,-7-4-1 16,-6 1 4-16,-15-3-2 15,-9 4 12-15,-10-1 11 16,-6 3 21-16,-9 0 5 15,-7 3 15-15,-4 0-8 16,-8 4-6-16,-5-1-20 0,-7 1-3 16,-4 0-15-16,-15 3 2 15,-1-2-4-15,-9 7 1 16,1-1-3-16,0 2-1 16,18-7-10-16,7 0-43 15,21-3-78-15,20 0-356 16,21-3 53-16</inkml:trace>
  <inkml:trace contextRef="#ctx0" brushRef="#br0" timeOffset="-122350.04">17474 15550 784 0,'7'9'164'16,"1"-2"105"-16,1-4-217 15,2-3 50-15,2-2 14 0,3-5 17 16,5-5-19-16,3-8-7 15,-3-3-42-15,4-11-7 16,-2 0-21-16,-1-13-5 16,-5 4-8-16,-5-3 1 15,-8 6-9-15,-14 1-2 16,-9 9-2-16,-14 2-4 16,-3 7-7-16,-14 7 3 15,-1 3-2-15,-12 6-3 16,7 10 0-16,-4 4-5 15,12 6-2-15,6 11-2 16,11 4 0-16,9 8 0 16,12 0 5-16,10 12 5 15,4-4 2-15,16 4 7 16,4-4 1-16,13-7 5 16,5-13-3-16,18-13 3 0,-2-17-3 15,12-16 3-15,-13-11 0 16,4-16 5-16,-17 0-17 15,1-12-440-15,-18-6 143 16</inkml:trace>
  <inkml:trace contextRef="#ctx0" brushRef="#br0" timeOffset="-121919.2">18094 15250 1043 0,'2'0'331'15,"0"0"134"-15,-1 0-294 16,0 0 22-16,0 0-21 15,0-1-43-15,0 1-62 0,0-1-13 16,1 0-30-16,0-1-7 16,2 0-10-16,-1-1-65 15,1 1-67-15,0 0-31 16,-1 2-381-16,-2 2 51 16</inkml:trace>
  <inkml:trace contextRef="#ctx0" brushRef="#br0" timeOffset="-121709.75">18034 15505 1203 0,'11'4'367'0,"1"-8"153"15,-4-2-335-15,4-3 23 16,-1 0-17-16,0-1-44 0,-3 3-70 15,3-1-15-15,-3 0-62 16,2 3-175-16,-4 2-422 16,5-2 59-16</inkml:trace>
  <inkml:trace contextRef="#ctx0" brushRef="#br0" timeOffset="-120629.77">18774 15494 469 0,'-46'14'283'16,"36"-13"17"-16,3 0-120 15,-1-1 36-15,4 0-58 0,-1-1-3 16,4 0-31-16,0 1-11 15,0 0-35-15,1 0-9 16,2 0-30-16,4 0-5 16,24 2-2-16,47 0 5 15,-29-2-5-15,10-1-1 16,-5 0-7-16,-3-1 0 16,-13 0-6-16,-10-1-62 15,-10 2-73-15,-3-4-366 16,-2-3 33-16</inkml:trace>
  <inkml:trace contextRef="#ctx0" brushRef="#br0" timeOffset="-119935.45">19032 15996 771 0,'11'17'167'16,"-3"-2"110"-16,-11-10-218 15,6-1 26-15,0 3 19 0,-3-5 42 16,4-3-23-16,-3-1 9 15,1-1-28-15,6-11-14 16,38-51-40-16,-13 11-11 16,5-3-18-16,9-18-4 15,0-1-7-15,4-15-1 16,-9 15-3-16,-2 0 4 16,-13 21 0-16,-7 7 3 15,-10 21-1-15,-4 5 0 16,-7 11-3-16,-4 2-7 15,2 6-7-15,-7 6-9 16,-2 7-5-16,-4 13-3 16,0 9 3-16,-1 15 6 15,6 4 9-15,5 7 8 16,9-12 2-16,9-2 5 0,5-17 0 16,11-9 7-16,2-11 1 15,6-14 7-15,-3-6-3 16,4-14 3-16,-7-5-8 15,1-11 2-15,-5 1-6 16,0-7 3-16,-8 8-2 16,-4 0 4-16,-6 16-5 0,-6 6-3 15,-3 12-6-15,-3 7-6 16,2 7-8-16,0 8-4 16,3 3-1-16,1 10 4 15,3-1 3-15,3 7 2 16,3-6 5-16,4 2 2 15,2-9-1-15,5-1 3 16,-2-8 0-16,4-4-55 16,-1-10-64-16,2-7-367 15,-3-9 46-15</inkml:trace>
  <inkml:trace contextRef="#ctx0" brushRef="#br0" timeOffset="-119686.99">20144 15095 1076 0,'-15'3'324'0,"15"-17"104"16,-3 16-299-16,3-1 0 16,2 8 5-16,0-1-67 15,3 11-2-15,-2-3-15 16,-1 7-7-16,-2 0-14 15,-1 6-4-15,-1-6-11 0,0 2 0 16,0-6-4-16,4-4-54 16,1-7-63-16,5-3-401 15,3-2 58-15</inkml:trace>
  <inkml:trace contextRef="#ctx0" brushRef="#br0" timeOffset="-119415.72">19875 15051 1271 0,'-13'1'328'0,"6"1"134"16,3-3-376-16,14-2 10 15,9 3-7-15,16 2-10 0,2 0-17 16,11-1 8-16,-7-1-15 15,8-2-5-15,-6-3-23 16,10-1-8-16,-8-5-9 16,12 1 0-16,-12 0-2 15,0-1-12-15,-18 2-41 16,-6 7-152-16,-20 4-350 16,-14 4 24-16</inkml:trace>
  <inkml:trace contextRef="#ctx0" brushRef="#br0" timeOffset="-118999.28">20384 15304 1029 0,'-3'-9'259'0,"0"3"131"15,2 5-296-15,6-2 14 16,5 0 3-16,12 2-11 0,1-2-29 16,3 0 7-16,-2 3-22 15,0 0-3-15,-2 4-18 16,1 2-9-16,-1 5-12 15,2 7 1-15,-4 0-2 16,-9 8 11-16,-3 1 6 16,-12 2 17-16,-8-2 3 15,-10 2 8-15,-3-6-10 0,-6 4-6 16,-2-9-16-16,-8 1-27 16,5-9-35-16,1-3-97 15,6-7-56-15,11-6-175 16,12-5-179-16,13-10-18 15</inkml:trace>
  <inkml:trace contextRef="#ctx0" brushRef="#br0" timeOffset="-118601.35">20940 15267 794 0,'20'-12'229'0,"-19"6"103"15,12 3-213-15,-1-3 59 16,-6 2-2-16,-3 2 25 16,-1 0-32-16,-3 1-9 0,0-1-50 15,-1 1-16-15,-1 0-46 16,-3 0-11-16,-15-1-16 16,-40 2 0-16,33 4-6 15,-7 3 6-15,1 2 2 16,-2 3 8-16,5 0-1 15,0 4 0-15,7 4-6 0,0 5-5 16,7 1-10 0,1 8-3-16,6-4-3 0,4 1-2 15,7-4 0-15,9 1 2 16,6-7 3-16,14 0 6 16,6-9 2-16,14-4 2 15,0-9-3-15,5-6 1 16,-6-3-3-16,-2 0-83 15,-16-2-98-15,11-4-427 16,-10-1 26-16</inkml:trace>
  <inkml:trace contextRef="#ctx0" brushRef="#br0" timeOffset="-117521.08">21471 15383 817 0,'-15'0'225'0,"2"0"85"16,10 2-240-16,-4 1 13 15,7-1-4-15,0-2 21 16,2 0-11-16,4 2 18 15,23 2-4-15,48 1 4 16,-29-7-28-16,16-1-2 16,3 0-20-16,19-3-7 0,-2 0-20 15,23-2-9 1,-4-2-10-16,16-1-1 0,-13 0-2 16,9-1-1-16,-21 2 0 15,3 3 1-15,-19 1-1 16,-7 3 0-16,-19 1 0 15,-3 3 1-15,-21-1-1 16,-6-1 3-16,-8 1 1 16,-2 0 16-16,-13-3 3 0,-5-2 5 15,-4-2-2-15,-11-8 3 16,-8-4-18-16,-10-1-3 16,0-2-6-16,-8-3-1 15,3 7-3-15,-1-2 0 16,8 2-2-16,3-1-1 15,8 7-2-15,6 2-8 16,9 3-8-16,7 6-10 16,9 6-4-16,12 9-2 15,2-1 5-15,16 9 8 16,4 1 10-16,9 1 5 16,-3-6 4-16,5 4 0 15,-13-5 2-15,-2 1 0 16,-11-5 0-16,-1 2 4 15,-11-4 2-15,-2 2 5 0,-8-1 7 16,-7 4 13-16,-9-3 2 16,-10 5 3-16,-9-1-2 15,-7 4-8-15,1-4-7 16,-2 2-122-16,12-6-17 16,8-7-444-16,11-4 27 15</inkml:trace>
  <inkml:trace contextRef="#ctx0" brushRef="#br0" timeOffset="-81720.14">23783 15435 188 0,'29'42'341'16,"-28"-40"-65"-16,1 2 44 15,1-1-86-15,-3-3-23 0,0-1-65 16,2-1 3-16,0 0-35 16,2-2-5-16,10-7-28 15,39-45-1-15,-36 36-23 16,-2-4 1-16,-6 1-12 15,-2-4 5-15,-4 3-4 16,-6-5 9-16,-2 0-5 16,-12-7 5-16,4 4-6 0,-7-3 2 15,1 2-14 1,-10 0 1-16,1 8-7 0,-12-1 0 16,0 6-6-16,-9 5 1 15,5 9-6-15,-3 14-4 16,4 11-9-16,-2 13-4 15,7 10-5-15,3 12-2 16,8-1 1-16,8 10 1 16,9-9 1-16,10 3-3 15,9-11 0-15,14-1-4 16,11-15 0-16,20-9-2 16,8-15 1-16,19-12 2 15,-9-10 3-15,-1-9 3 16,-16-4 3-16,-3-10 3 15,-20 3-2-15,-5-11-138 16,-8-7-460-16,-21-29 104 16</inkml:trace>
  <inkml:trace contextRef="#ctx0" brushRef="#br0" timeOffset="-74046.02">10458 15709 361 0,'-9'2'221'15,"1"3"14"1,-2-1-83-16,8-3-1 0,1 2 16 15,1-4-59-15,0 1 9 16,1-1-8-16,1 0-7 16,2 0-35-16,15 0-1 15,43-2-17-15,-16 0 7 0,7-2-8 16,23-2 0 0,6 4-14-16,14-6-4 0,-2 2-12 15,20-1-5-15,-6 1-6 16,11-2-1-16,-12 5-2 15,8 2 2-15,-19 1 0 16,2-2 0-16,-20 4 1 16,-2-2 2-16,-21 1-1 0,-3-1 2 15,-18-2 1-15,-3-1 0 16,-9-1 0-16,-1-3 3 16,-8 0 1-16,-2 4 19 15,-6-1 11-15,-3 0 10 16,-3 2-3-16,0 2-2 15,-1 0-21-15,0-1-14 16,-1 2-10-16,-5 0-2 16,-10 3-2-16,-40 6 0 15,32-3-1-15,-10 0 2 16,-6 0-1-16,-16 2 1 16,-4-1 0-16,-15 4 0 15,3-1 0-15,-2 2 0 16,11 0 0-16,-15 0 2 15,10-6-1-15,-11 1 1 16,6 1 0-16,-8-4 1 0,15-1-2 16,-8-2 0-16,10 0-1 15,-5 0-1-15,13 2-2 16,0 2-1-16,17 0-2 16,8-1 0-16,14 0 0 15,4-2-3-15,10-1 0 16,3-1-4-16,2-1 1 0,0 0-4 15,0 0 1-15,1 0-2 16,0-1 3-16,2 1-4 16,6 0 2-16,20-4 3 15,39-5-41-15,-11 4-446 16,5 3 140-16</inkml:trace>
  <inkml:trace contextRef="#ctx0" brushRef="#br0" timeOffset="-73327.93">11259 16196 114 0,'-6'-8'194'15,"2"8"33"-15,-1-1 2 16,1 0 62-16,3 0-25 0,-1 0 2 16,0 0-56-16,-1-1 4 15,-1 0-62-15,1-1-21 16,0 0-56-16,1 0-21 15,0 0-36-15,2-2-8 16,4 1-6-16,13-8-2 16,48-17-2-16,-26 26 0 15,-5 1-1-15,6 5 0 16,-10-1-1-16,0 4 2 16,-9 0-2-16,-3 4 5 15,-8 0 3-15,-4 4 7 16,-14 5 2-16,-6 3 10 15,-7 2-4-15,-14 5 1 16,-3-1-5-16,-7-4-1 16,3-3-7-16,0-3 1 0,14-7-4 15,5-1-6-15,14-3-6 16,8-2-5-16,11-1-3 16,12 2-2-16,6-1 4 15,13 1 2-15,2-3 4 16,9 2 2-16,-5-4 3 15,7-4 0-15,-13 0-8 16,-1-2-112-16,-16-2 264 16,-9 1-668-16,-16 3 198 15</inkml:trace>
  <inkml:trace contextRef="#ctx0" brushRef="#br0" timeOffset="-72788.83">11218 16716 813 0,'-14'-8'288'0,"-1"5"89"15,2 0-216-15,-4-5 50 16,1-3-31-16,-5-5 6 15,1-4-48-15,-9-14-20 16,0-9-50-16,1-21-18 16,4 2-31-16,4-12-9 0,11 12-11 15,9 3-9-15,9 17-6 16,20-1-7-16,8 7-2 16,25-4 0-16,10 3 7 15,20-9 5-15,-2 8 7 16,16-2 3-16,-10 11 1 0,10 7 0 15,-18 15 0-15,-2 11-1 16,-23 12 2-16,-4 16 2 16,-23 8 3-16,-7 11 5 15,-11 2 0-15,-6 11 4 16,-12-7 1-16,-8 7 11 16,-10-7 2-16,-11 8 12 15,-2-7 1-15,-25 3 6 16,-5-13-10-16,-20 3 2 15,-3-12-9-15,-17-10 2 16,7-7-5-16,-17-6 4 16,15-13-5-16,-1-11-66 15,13-12-148-15,14-35-393 16,22-9 13-16</inkml:trace>
  <inkml:trace contextRef="#ctx0" brushRef="#br0" timeOffset="-42807.08">15329 15978 138 0,'2'1'152'15,"2"-1"-23"-15,-1-1 19 16,6-1-70-16,5-2 14 15,30-17-10-15,-35 15 16 16,-4 3-2-16,-2 1 26 0,-4 2-6 16,0 0 14-16,0 0-19 15,0 0 0-15,-3 1-27 16,0 1-4-16,-10 4-21 16,-47 55-1-16,29-29-17 15,-7 6-4-15,0-1-14 16,-1 3-3-16,6-6-10 0,6 0-3 15,14-7-6-15,9 0-3 16,11-6-2-16,9 1-3 16,5-3 2-16,8 4-1 15,1 1 2-15,5 4 0 16,0 0 2-16,16-2 0 16,3-7 1-16,20-9 0 15,9-11 2-15,9-9 2 16,-12-5 1-16,-5-1 3 15,-21 5 2-15,-17 1 4 16,-18 5 6-16,-9 5 8 16,-11 2-1-16,-8 0 3 15,-4-1-3-15,-8 0-3 16,-1-4-5-16,-6-7 4 16,0-3-3-16,-8-5 0 15,3 1-5-15,-3-2-6 0,8 6-8 16,4 3-8-16,11 6-12 15,10 3-12-15,7 3-2 16,12 4-2-16,7 0 4 16,14 3 7-16,1-3 11 15,15 2 2-15,-2-2 5 16,9 3 3-16,-9 0 4 16,-2 3 21-16,-15 1 16 0,-10 8 36 15,-18-3 12-15,-8 8 16 16,-11-2-11-16,-7 4-4 15,-4-5-32-15,-5 3-8 16,-1-4-15-16,-1 0-1 16,3-5-37-16,0-2-160 15,5-1-374-15,10 4 43 16</inkml:trace>
  <inkml:trace contextRef="#ctx0" brushRef="#br0" timeOffset="-40821.6">16376 15857 120 0,'-4'0'257'15,"1"1"-59"-15,0 0-8 16,1 0-9-16,-1 0-58 16,3-1 20-16,3-1-19 15,11-3 13-15,56-27-23 16,-19 9-13-16,3-1-40 16,7 1-12-16,-3 3-18 0,8-2-8 15,-7-2-12 1,5-1-1-16,-8-4-1 0,-1 2 4 15,-15 6 2-15,-15 6 9 16,-19 4-33-16,-23 19-371 16,-16 7 118-16</inkml:trace>
  <inkml:trace contextRef="#ctx0" brushRef="#br0" timeOffset="-39876.28">16495 16330 187 0,'-40'-5'273'15,"34"4"-42"-15,-1 0 45 16,1 0-93-16,-1 0-14 16,3 1-54-16,3 0-27 15,1 0-44-15,0-1-2 16,1 0-16-16,2 0 5 16,16-4 3-16,45-4 2 15,-32 8-12-15,6 4-4 16,-4 2-6-16,-1 4 2 15,-12 2 0-15,-2 2 26 0,-13 1 17 16,-6 6 29-16,-8 0 3 16,-7 4 7-16,-5 0-22 15,-7 1-13-15,-2-4-28 16,-5-2-3-16,1-4-7 16,-3-6-3-16,7-5-7 0,11-1-91 15,10-5-74-15,18-9-346 16,16-6 0-16</inkml:trace>
  <inkml:trace contextRef="#ctx0" brushRef="#br0" timeOffset="-39544.17">16950 16315 748 0,'5'-8'235'0,"-1"1"74"16,-1 3-211-16,0-2 39 15,-2 2-15-15,-1 3 5 16,-1 0-16-16,-1-2 3 16,0 1-25-16,-1 0 1 15,-5 0-25-15,-17-4 1 16,-34 1-14-16,27 12 0 0,3 2-13 16,-3 5-3-16,7 1-10 15,-3 7-6 1,9-1-10-16,2 6-10 0,7-1-5 15,12 5-5-15,7-6 0 16,13 1-2-16,10-7 4 16,16-6-1-16,4-12 2 15,11-5-89-15,-4-8-86 16,-2-10-315-16,-17-2-11 0</inkml:trace>
  <inkml:trace contextRef="#ctx0" brushRef="#br0" timeOffset="-39245.41">17254 16333 840 0,'-14'-6'318'0,"6"2"61"16,2 2-235-16,5 0 9 15,1 1-45-15,0 1-24 16,1 0-25-16,1 0-5 16,3 0-18-16,18 3-2 15,31 5-12-15,-23-7-5 0,2-2-5 16,3-1-1-16,-2-1-3 16,4 1 0-16,-8 1-2 15,-2 0-55-15,-8 1-77 16,-11 2-333-16,-16 1 29 15</inkml:trace>
  <inkml:trace contextRef="#ctx0" brushRef="#br0" timeOffset="-39018.57">17250 16423 834 0,'-19'2'325'0,"8"-2"44"16,11-1-229-16,8 0 7 15,4 1-42-15,8 2-22 16,0-1-14-16,7 2 0 16,-3 2-22-16,6-2-6 15,-3 0-13-15,9-4-7 16,0-1-9-16,6-2 3 16,-9-3-51-16,2 0-420 15,-14 0-5-15,-9-2-185 16</inkml:trace>
  <inkml:trace contextRef="#ctx0" brushRef="#br0" timeOffset="-38528.36">17939 16463 604 0,'16'11'176'16,"-4"-20"80"-16,6 13-139 16,-2-3 10-16,4-1 32 15,0-2-40-15,0-3 0 16,-3-4-31-16,3-1-8 16,-4-5-25-16,3-6-3 15,2 0-17-15,2-5 1 16,-6 0-8-16,-3-3 5 15,-10 3-6-15,-11 2 3 16,-6 4-5-16,-7 1-1 16,-2 5-3-16,-3 1 9 15,1 4-2-15,-6 3 10 16,1 4 1-16,-9 5 5 0,5 4-10 16,-6 6-4-1,6 2-10-15,2 10-6 0,8-2-9 16,4 6-2-16,11 0-3 15,12 3 1-15,8-3 1 16,17-1 0-16,8-5 1 16,14-7 2-16,-2-9 0 15,1-10 2-15,-12-8 1 16,-2-8-74-16,-14-1-86 0,4-6-353 16,-8 3 15-16</inkml:trace>
  <inkml:trace contextRef="#ctx0" brushRef="#br0" timeOffset="-37620.79">18701 16318 845 0,'-43'-16'414'0,"38"16"17"16,1 0-236-16,6-2 32 16,-2 1-101-16,2 0 4 15,-1-1-30-15,1-2 0 16,0 1-23-16,1 0-7 16,1 0-28-16,-1-1-15 0,-1 2-19 15,-1 1-69-15,-1 2-75 16,0 1-424-16,0 6 55 15</inkml:trace>
  <inkml:trace contextRef="#ctx0" brushRef="#br0" timeOffset="-37407.36">18661 16542 1263 0,'-15'2'420'15,"23"-21"95"-15,-7 9-352 16,4 3 3-16,0-5-12 16,4 1-85-16,3 1 4 15,-4 4-20-15,-2-3-11 16,0 6-46-16,-3 2-135 16,5 2-448-16,6-4 75 15</inkml:trace>
  <inkml:trace contextRef="#ctx0" brushRef="#br0" timeOffset="-34149.63">19400 16290 152 0,'30'-39'265'0,"-28"34"-34"16,-2 4-2-16,1 0-21 15,-2 0-47-15,1 0-6 16,0 1-32-16,0-1 11 16,0 1-19-16,0 0 5 15,0 0-23-15,0 0 2 16,1 1-20-16,0 2 6 15,0 4-19-15,5 15 2 16,10 34-10-16,-11-31 3 16,-1-3-14-16,2 2 4 15,4-6-10-15,-1-4 8 16,2-5-3-16,1-9 19 16,1-6-3-16,3-8 4 0,4-6-11 15,7-9-6-15,5-3-21 16,12-10-7-16,6-2-10 15,12-8 0-15,2 1-5 16,7-11 1-16,-13 8-3 16,2 1 0-16,-19 12-1 15,-8 6 0-15,-8 19-2 0,-7 5-28 16,-10 7-69-16,-3 8-532 16,-2 2 127-16</inkml:trace>
  <inkml:trace contextRef="#ctx0" brushRef="#br0" timeOffset="-31648.08">16364 16915 349 0,'-48'30'128'0,"36"-27"57"16,7-3-77-16,-4 0 33 15,4-2 18-15,4 1 6 16,-3 0-19-16,4 0-1 15,0 0-49-15,0 0-17 16,0-1-35-16,1 1-14 16,1 0-18-16,1 0-3 15,8 1-5-15,12 1 2 16,35 7 3-16,-26 1 6 16,-3 2 7-16,2 6 12 15,-6 0 7-15,-3 3 18 16,-9-1 2-16,-9 5 22 15,-6-4-1-15,-10 4 1 16,-5-9-16-16,-11 7-2 0,-1-6-26 16,-10 2-4-16,3-7-9 15,-1 2-2-15,7-10-5 16,3-3-48-16,11-4-66 16,8-5-158-16,11 0-265 15,18 1-25-15</inkml:trace>
  <inkml:trace contextRef="#ctx0" brushRef="#br0" timeOffset="-31245.16">16821 17024 657 0,'0'2'270'0,"2"-3"39"16,-2 0-173-16,0 1 36 15,0-1-33-15,0 0 0 16,-1-1-13-16,0 1 2 16,-1-1-28-16,-1 0 3 15,-2 0-23-15,-6-4 6 16,-7 2-18-16,-40-2-3 16,31 11-17-16,-2 6-6 15,-1 3-16-15,-5 2-6 16,4-2-8-16,-1 3-3 0,6-1-4 15,0-3-4-15,11 0-2 16,3 7-4-16,6-4-3 16,12 1-3-16,7 1 2 15,19-2 1-15,8-5 3 16,13 0 4-16,-2-5 3 16,5-4-1-16,-13-3-60 0,-4-1-477 15,-10 3-4-15,-1 2-218 16</inkml:trace>
  <inkml:trace contextRef="#ctx0" brushRef="#br0" timeOffset="-30769.72">17179 16963 647 0,'-13'2'334'0,"4"0"20"0,-3-1-169 16,4 3-1-16,2 0-70 15,7 0-25-15,1 1-24 16,9 1 6-16,0-3-13 15,11 4 15-15,1-1-5 16,11 2-3-16,-1 0-17 16,8 5-3-16,-1-3-16 0,4-2-5 15,-7 1-10 1,1 1 1-16,-8-7-1 0,-5 2 5 16,-11-1 4-16,-8 0 23 15,-12-1 4-15,-11 4 5 16,-8 3-6-16,-14 8-4 15,-7 1-24-15,-8 6-7 16,4 0-1-16,-2 0 8 16,8-6 1-16,0 1-1 15,12-3 0-15,8-3-12 16,9-5-34-16,12-4-145 16,16-4-70-16,17-1-347 15,4-1-46-15</inkml:trace>
  <inkml:trace contextRef="#ctx0" brushRef="#br0" timeOffset="-30020.35">18277 17220 897 0,'-8'-5'258'0,"-3"3"110"0,7 3-257 15,0 1 14-15,0-1-1 16,4-1-26-16,0 0-19 16,0 0 11-16,2 0-11 15,0-1 9-15,1 0-19 16,1-1-6-16,4-2-16 16,0-3-3-16,30-39-15 15,-35 21-1-15,-3-1-5 0,-5-2-1 16,-6 3-5-1,-4 1-2-15,-5 7-6 0,-6 0-1 16,-2 4-2-16,1 4 2 16,-3 5 1-16,0 4 1 15,-3 5 0-15,-3 11 0 16,1 0-3-16,-3 9 1 16,8 2-1-16,6 3 6 15,9-1 1-15,9 4 6 16,8-5 1-16,10-1 2 15,6-3-4-15,11-3 0 16,6-5-7-16,8-4 0 16,-5-8-3-16,7-7 0 15,-10-8-1-15,2-7-2 16,-8-1-20-16,-1-11-126 0,-12 0 148 16,-3-21-600-16,-11-1 126 15</inkml:trace>
  <inkml:trace contextRef="#ctx0" brushRef="#br0" timeOffset="-29359.35">18789 16981 583 0,'-37'27'214'0,"36"-32"76"16,1 8-104-16,-1 0 10 16,1-3 58-16,0 2-42 15,0-1 17-15,0 0-48 16,0 0-12-16,0 0-58 16,0 0-26-16,0 0-46 15,1-1-13-15,0 0-10 0,1-1-146 16,1 1-82-16,-1 1-346 15,0 2-54-15</inkml:trace>
  <inkml:trace contextRef="#ctx0" brushRef="#br0" timeOffset="-29170.85">18753 17278 1549 0,'-11'-6'435'0,"7"3"126"15,6 0-450-15,8-4 9 16,3-1-40-16,5-1-30 16,-3 0-15-16,0 1-24 15,-6 5-107-15,-6 12-494 16,-6 5 117-16</inkml:trace>
  <inkml:trace contextRef="#ctx0" brushRef="#br0" timeOffset="-25906.86">19042 17604 320 0,'0'4'332'15,"-2"3"-40"-15,-2 3-4 0,-4-4-98 16,3 3-19-16,0 0-60 16,4-5-15-16,1-4-20 15,4-3 7-15,-4 2-16 16,2-3 8-16,0 0-9 16,13-22-11-16,18-40-21 15,-16 18-6-15,-1-9-13 16,3-14-5-16,-1 4-2 0,2-8 0 15,-9 11 0-15,1 6 0 16,-9 20-1-16,4 9-1 16,-7 17-6-16,2 8-5 15,-4 6-3-15,3 6-4 16,-2-7 1-16,-1 2 1 16,1 16 4-16,1 46 2 15,-1-34 4-15,2 3 2 16,5-6 1-16,4-1-1 15,5-6 1-15,8-4 0 16,1-10 2-16,9-10 1 16,-1-8 4-16,4-6 2 15,-4-2 1-15,-3-9 2 16,-8 4 1-16,-1-7-1 16,-8 1-1-16,-8-3 1 15,-2 12-2-15,-5 3-3 0,-3 15-5 16,-3 11-2-16,3 10-1 15,-4 11 0-15,3 1 8 16,-2 4 9-16,8-2 4 16,4 2 0-16,7-8-1 15,13 1-6-15,3-7-7 16,8-4-3-16,0-10-69 0,13-6-456 16,-6-3 130-16</inkml:trace>
  <inkml:trace contextRef="#ctx0" brushRef="#br0" timeOffset="-25157.33">19850 17064 534 0,'-4'0'350'15,"-3"-3"-11"-15,4 3-130 16,2-1 36-16,0 0-84 16,0 1-13-16,0 0-34 15,1 0-6-15,2 0-35 16,2 0 0-16,23 1-11 15,40 1 0-15,-33-6-18 0,5 4-5 16,-8-4-17-16,-1 3-3 16,-8 2-5-16,-4 2-1 15,-8 0-22-15,-2 1-87 16,-7-2-83-16,-4-1-350 16,-4-1 3-16</inkml:trace>
  <inkml:trace contextRef="#ctx0" brushRef="#br0" timeOffset="-24949.35">19771 17215 1082 0,'-4'-4'326'0,"3"-3"118"16,7 4-298-16,13-1 21 16,4-2-7-16,11 3-25 0,2 2-32 15,7 0-9-15,-7 3-36 16,4-1-11-16,-2 1-24 15,1-3-2-15,-7 0-3 16,2-1-106-16,-8 2-92 16,-6 4-383-16,-6 5-12 15</inkml:trace>
  <inkml:trace contextRef="#ctx0" brushRef="#br0" timeOffset="-24487.58">20575 17234 967 0,'-3'-6'247'0,"7"-1"113"15,9 5-270-15,5-3 24 16,-2-1 7-16,6-2 8 15,-3-1-25-15,-2-5-4 16,-1-1-27-16,1-6-12 16,-4-2-26-16,-2-10-1 15,-3-2-9-15,-8-7 3 0,-8 2-5 16,-8-2-1-16,-7 8-7 16,-9 5-7-16,-2 11-7 15,-9 10-1-15,5 9 5 16,-10 13 16-16,2 7 9 15,-4 14 12-15,11 1 6 16,3 11 4-16,16-6-9 16,11 7 6-16,16-8-8 15,12-1 2-15,10-10-7 0,13-4-2 16,0-10-11-16,11-9 0 16,-4-9-5-16,7-8 0 15,-10-9-4-15,-1-10-30 16,-13-2-70-16,-10-19-533 15,-19-1 124-15</inkml:trace>
  <inkml:trace contextRef="#ctx0" brushRef="#br0" timeOffset="-23539.34">21347 16875 516 0,'1'-3'251'0,"-1"1"19"15,-4 1-135-15,3 0 24 16,0 1-31-16,1 0 15 0,0 0-3 16,0 0 29-16,0 0-24 15,0 0 6-15,0 0-37 16,0 1-10-16,0 0-35 15,0 3 1-15,0-1-18 16,2 12 8-16,9 39-6 16,-8-30 4-16,1 2-12 0,4 8-2 15,-3-6-14-15,5-2 2 16,5-3-6-16,3-7 14 16,-2-13 5-16,8-7 19 15,5-8 0-15,12-14 3 16,5-11-15-16,20-15-9 15,4-5-18-15,9-9-6 16,-12 3-9-16,1-5 1 16,-18 15-3-16,-6 4-28 15,-18 18-44-15,-7 4-102 16,-9 23-519-16,-3 13 97 16</inkml:trace>
  <inkml:trace contextRef="#ctx0" brushRef="#br0" timeOffset="-22491.97">22918 16424 217 0,'-5'3'231'0,"2"1"25"15,0 0-10-15,-1-1 26 16,1-1-16-16,-1-1-4 16,-1-1-47-16,1-1-7 15,-1 0-63-15,1-1-21 16,1 0-54-16,1 0-18 15,1-2-24-15,2 0 0 16,2-2-1-16,16-5 4 16,43-30-1-16,-27 32 1 15,0 4-7-15,1 4-2 16,-7 4-2-16,-4 3 4 16,-12 2 0-16,-5 5 11 15,-7-1 3-15,-9 2 6 0,-4 2-4 16,-8 2 1-16,-2 0-8 15,-8 1-4-15,0-3-8 16,2 1-1-16,5-4-5 16,6-4-7-16,11-2-8 15,8-3-7-15,7-1-3 16,10-2-1-16,2 0 5 0,11 5 4 16,-1 2 7-16,2 1 1 15,-1 4 1-15,0 2 1 16,-9-2 2-16,-1 5 3 15,-9-2 3-15,-6 0 9 16,-10-2 4-16,-5 0 16 16,-6-2 6-16,-9-1 14 15,-2-3-2-15,-10-3 5 16,-2-2-14-16,-8-4-3 16,2-5-14-16,-1-3-7 15,6-3-21-15,3-6-93 16,16 2-97-16,21 6-448 15,22-5 27-15</inkml:trace>
  <inkml:trace contextRef="#ctx0" brushRef="#br0" timeOffset="-21960.37">22783 16996 815 0,'-2'1'336'0,"-8"-6"67"16,-8-4-216-16,-7-5 31 16,-4 1-36-16,-9-10-14 15,2-3-33-15,-4-13-10 16,5-2-42-16,1-24-23 15,11-2-36-15,10-24-22 16,10 4-18-16,17-7-10 16,12 18 0-16,18 4-1 15,5 25 6-15,28 3 2 16,-7 13 6-16,16 3 2 16,-6 3 1-16,16 7-2 15,-16 11 3-15,20 9-1 16,-15 15 0-16,7 18 1 0,-20 7 3 15,-9 13 6 1,-23 4 3-16,-13 19 9 0,-22-5 4 16,-13 10 17-16,-10-6 1 15,-14-1 9-15,-3-20-2 16,-9 2 6-16,-2-11-13 16,-15 1 4-16,-1-10-6 15,-22-2 7-15,6-12-5 16,-10-14 5-16,6-14-7 0,-11-15-84 15,15-12-135-15,1-16-412 16,17 0 7-16</inkml:trace>
  <inkml:trace contextRef="#ctx0" brushRef="#br0" timeOffset="-10618.2">26076 5730 445 0,'1'-6'110'15,"-1"6"57"-15,-3-3-126 16,1 2 0-16,1 0 0 16,1 0 20-16,0 0 2 15,0-1 37-15,0 1 13 0,0 1 20 16,-1 0-24-16,-1 1-13 15,-1 3-40-15,-8 20-10 16,-52 45-21-16,27-20-2 16,5 2-6-16,-3 13-2 15,10-3-7-15,-3 16 1 16,12 1-2-16,0 17 1 16,3-2-3-16,-5 27 31 15,7-6 8-15,-5 18-1 16,3-10 1-16,3 25 5 15,10-20-32-15,10 18-7 16,8-12-1-16,17 15-1 16,6-24-3-16,12 18 3 15,-2-18-3-15,9 16 2 0,-12-11 1 16,3 25 1-16,-13-12-3 16,3 24 2-16,-12-12-3 15,3 24 1-15,-4-20-1 16,6 28 14-16,-5-22 6 15,5 21 9-15,-4-17 3 16,-2 26 7-16,-11-22-11 0,-5 30-2 16,-8-25-8-1,-9 34-2-15,-4-22-5 0,-4 30-2 16,-2-24-2-16,-1 31 6 16,3-31 1-1,-1 22 3-15,1-25 0 0,-5 26 6 16,0-21-7-16,-7 28 2 15,0-18-5-15,-8 24 0 16,0-25-6-16,-9 21 1 16,2-24-3-16,-10 18-2 15,3-31-1-15,-8 23-1 16,5-30-2-16,-4 20 2 16,7-22-1-16,-3 17 1 15,6-29-1-15,-10 25 3 16,3-30 0-16,-19 9 4 15,-3-22 1-15,-13 12 4 0,6-35 0 16,-20 8 4-16,1-24-2 16,-12 1 0-16,8-19-4 15,-12-1-2-15,21-21-6 16,8 3-4-16,23-18-6 16,10-4-13-16,27-10-7 15,16-2-100-15,19-17-68 16,15-13-369-16,8-17 12 15</inkml:trace>
  <inkml:trace contextRef="#ctx0" brushRef="#br0" timeOffset="-9605.65">25632 5852 345 0,'-8'5'251'0,"-2"0"-22"15,8 1-87-15,4 0-3 16,2-4-66-16,-3-2 7 15,2 0-10-15,11-1 9 16,43-5-8-16,-22-4 1 16,-4-2-22-16,13-5-5 15,-1-2-15-15,7-4 10 16,-7 4 1-16,4-2 11 16,-13 8-1-16,-8 2 14 15,-12 6-3-15,-4 1 7 16,-6 7-12-16,-3-1-1 15,-1 1-17-15,0-2-7 16,0 1-13-16,0 2 0 0,1 16-5 16,7 44 6-1,0-30-1-15,3 7 7 0,0 2-2 16,1 4 4-16,-1-5-5 16,1-2-1-16,-1-7-7 15,0-5 0-15,2-11-6 16,0-5-14-16,0-6-75 15,3-10-418-15,-3-3 100 16</inkml:trace>
  <inkml:trace contextRef="#ctx0" brushRef="#br0" timeOffset="-7585.14">26575 5049 18 0,'0'-5'67'0,"-1"2"-21"16,1 0 0-16,0 0 4 15,0-2-8-15,0 1 52 16,1-1 33-16,0 1 59 16,0-1 8-16,0 0 19 15,-1 1-42-15,-1-2-11 16,0 1-45-16,-1 0 3 15,0 1-24-15,-1 0 1 16,1-1-23-16,0 2-5 16,0 0-23-16,0-1-8 15,-1 2-17-15,2 0-7 0,0 0-9 16,0 1-2-16,0 0-1 16,1 1 0-16,0 1 3 15,1 1 2-15,0 1 2 16,5 13 1-16,17 36 0 15,-9-22 0-15,1-2-1 16,8 14-2-16,2-1-2 16,6 11-1-16,-1-5-1 0,6 7 1 15,-8-11 2-15,2 2 3 16,-7-8 2-16,-2 1 5 16,-10-13 2-16,-4-2 6 15,-2-9 1-15,-2-4 5 16,-2-5-2-16,0-4-2 15,1-4-31-15,-2 1-91 16,1-1-70-16,0-3-302 16,7-13-9-16</inkml:trace>
  <inkml:trace contextRef="#ctx0" brushRef="#br0" timeOffset="-6939.85">26534 4945 276 0,'4'-12'338'16,"-4"8"-79"-16,3 3-134 15,1-1 178-15,-4 2-180 16,1 0-22-16,2-1 8 16,-1 0-21-16,1 0 5 15,1 0-20-15,13-1-5 16,34-5-20-16,-27 3-6 15,6-1-14-15,10-1-6 16,6 0-9-16,15 1-6 16,3-1-4-16,16 2-3 15,-8 1 0-15,3 0 2 16,-15 3 2-16,-4 2 6 16,-23-5 5-16,-4 4 11 15,-13-1 5-15,-8 2 11 0,-7-4-3 16,-5 6 1-16,-1 2-11 15,-5 3-7-15,-2 0-11 16,-3 9-6-16,0 4-8 16,2 9-4-16,3 2 0 15,-5 11 0-15,2 2 3 16,1 13 5-16,-6-5 4 16,-8 10 4-16,2-7 2 15,-5 4 3-15,0-14-1 0,-3 4 1 16,6-10-2-16,1 3 0 15,5-10-4-15,6 0-3 16,6-11-3-16,7-2-66 16,3-12-83-16,7-6-349 15,0-11 26-15</inkml:trace>
  <inkml:trace contextRef="#ctx0" brushRef="#br0" timeOffset="-3894.91">27247 5572 96 0,'-3'-1'264'16,"-1"0"-50"-16,2 0 15 15,0 0-14-15,-1 0-68 0,0 1-9 16,-1 0-31-1,1 0 2-15,0-2-26 0,0 1 2 16,1 0-17-16,1 0-5 16,0 0-21-16,1 0-5 15,0 0-14-15,1 1-7 16,2 0-8-16,2 1-3 16,12 3-4-16,36 16 0 15,-34-7 2-15,-5 4 9 16,-2-2 6-16,-8 6 19 15,-6 0 8-15,-8 4 14 16,-7-3-4-16,-7 4 1 16,-2-6-15-16,-1 3-4 15,6-10-11-15,-1-2-2 16,7-7-24-16,3-2-80 16,6-4-69-16,8-3-328 15,12-5 4-15</inkml:trace>
  <inkml:trace contextRef="#ctx0" brushRef="#br0" timeOffset="-3494.47">27515 5630 364 0,'6'-7'205'0,"-5"-1"-16"0,0-1-2 16,2 1-102-16,2 2 31 15,-2-1 1-15,1 2 22 16,-2 0-38-16,2 2-1 16,-4 2-29-16,0 0-11 15,0 0-25-15,0 0 15 16,0 0 10-16,0 1 26 16,0 0 7-16,-1 0 15 15,-3 0-17-15,-1 0-9 16,-15 3-25-16,-39 11-4 15,35-6-19-15,-3 5-11 16,6 0-15-16,3 5-15 16,7-2-14-16,8 9-15 15,10-3-5-15,9 2-7 16,10-4 7-16,13 1 5 16,2-6 18-16,11-4 7 0,-6-8 12 15,-4-5-71-15,-12-8-177 16,1-13-203-16,-22-4-67 15</inkml:trace>
  <inkml:trace contextRef="#ctx0" brushRef="#br0" timeOffset="-2777.04">28187 4978 887 0,'-13'-11'276'16,"4"3"90"-16,1 3-247 15,3 0 20-15,2 3-35 16,-1 2-20-16,3 0-44 15,-1 1-23-15,0 2-21 0,-3 16-5 16,-16 48 2-16,10-7 5 16,-1 8 3-16,-1 14 1 15,3-2 0-15,2 11 1 16,4-22 2-16,0-1 4 16,1-13 6-16,-3-6 12 15,-4-16 7-15,-5-5 18 16,2-12 6-16,-8-10 15 15,4-6-2-15,-3-10 3 16,3-4-15-16,1-14-14 16,4-1-23-16,4-10-18 15,6 2-10-15,2-1-2 16,2 10 5-16,2 3 3 16,0 9 9-16,-2 5-12 15,0 5-10-15,2 5-18 0,3 6-7 16,6 7-9-16,1 3 6 15,12 9 10-15,-1 4 22 16,11 6 14-16,-3-1 15 16,7 7 5-16,-2-7-1 15,13-3-3-15,-7-9-6 16,16-7-4-16,-2-10-3 16,8-10-116-16,-8-7-386 0,7-14 90 15</inkml:trace>
  <inkml:trace contextRef="#ctx1" brushRef="#br0">30853 9689 0,'0'0'0</inkml:trace>
  <inkml:trace contextRef="#ctx0" brushRef="#br0" timeOffset="-1630.04">29063 5267 547 0,'2'0'217'16,"1"1"65"-16,-2-1-134 15,0 0 25-15,-1 0-25 16,0 0-23-16,0 0-44 16,0 0-20-16,1 0-25 0,1 0 5 15,1 0 0 1,14 0 13-16,33 1-1 0,-23-3-1 15,2-1-14-15,9 1-9 16,5-1-17-16,14 2-4 16,-5 0-4-16,4-1 2 15,-10-3 0-15,-8 2 5 16,-11 0 5-16,-11-2-48 16,-8 3-36-16,-7 1-178 15,-12 1-195-15,-21-3-35 16</inkml:trace>
  <inkml:trace contextRef="#ctx0" brushRef="#br0" timeOffset="-1362.75">29131 5397 595 0,'-12'5'191'16,"13"-8"62"-16,3 3-119 0,2-1 28 15,-5 0 30-15,1 1-18 16,1 0 12-16,3 0-47 15,4-1-10-15,-1 1-40 16,32 2-13-16,-30-1-31 16,4 1-11-16,5 2-17 15,11-2-7-15,3-3-6 0,17 2-2 16,0 0-1-16,8 0 0 16,-7-1 0-16,5 0 1 15,-15 1 2-15,-4 0-46 16,-11 1-72-16,-8 2-375 15,-17 2 55-15</inkml:trace>
  <inkml:trace contextRef="#ctx0" brushRef="#br0" timeOffset="-626.29">30347 5513 951 0,'3'0'197'0,"0"-1"139"16,0 0-265-16,0 0 34 0,2-2 9 15,3-2 17-15,8-6-41 16,34-34-9-16,-35 21-30 16,3-9 1-16,-3-4-10 15,-4-8 17-15,-4 7 2 16,-5-8 13-16,-3 8-5 15,-10 2-1-15,-1 9-22 0,-12-4-15 16,-2 6-18-16,-8 0-3 16,-9 8-4-16,-14-1 1 15,4 10 0-15,-10 10-3 16,3 6-6-16,7 10-11 16,13 7-6-16,-1 11-13 15,14 5 1-15,4 17-3 16,10-4 6-16,8 10 2 15,14-7 10-15,13 1 0 16,4-17 7-16,17-5 3 16,7-13 6-16,20-12 2 15,-3-13 5-15,14-12-4 16,-12-9-7-16,-4-20-84 16,-19-16-351-16,-14-21-54 15,-33 0-178-15</inkml:trace>
  <inkml:trace contextRef="#ctx0" brushRef="#br0" timeOffset="5346.69">17345 13301 1017 0,'-13'-5'198'0,"0"4"97"15,2 0-306-15,4 10-5 16,1 1 1-16,2 5 17 0,0 1 17 16,7 5 18-16,2 5 10 15,9 12 7-15,7-1-11 16,13 7-6-16,7-3-14 15,22-3-1-15,6-14-2 16,25-6 1-16,5-13-2 16,24-8-1-16,4-3-5 15,30-2-3-15,-8-2-2 0,22 6-1 16,-18 2-1-16,11 2 2 16,-24 2 1-16,1 3-1 15,-29 2 1-15,-9 4-1 16,-34 3-2-16,-15 4-3 15,-28-1 1-15,-15 5 2 16,-16-2 3-16,-11-3 6 16,-8-1 4-16,-8 0 2 15,2-5-1-15,3-2 1 16,9-3-5-16,9-7-8 16,12-5-5-16,18-4-8 15,10-6-4-15,17-5-2 16,2-1 5-16,11-3 2 15,-5-1 4-15,12 1 0 16,-9 4 1-16,17-2-1 16,-3 3 0-16,16-2-2 0,-5 2 2 15,18-1-2-15,-13 7 1 16,1 6-2-16,-17 6 2 16,-7 8-1-16,-25 6 1 15,-6 3 0-15,-13 2 0 16,5 6-1-16,-2-1 1 15,12 2 0-15,3-7 2 16,13-4 3-16,-4-11 2 0,9-9 8 16,-10-12 11-16,3-6 13 15,-8-7 1-15,1-7 1 16,-6-1-9-16,7 1-128 16,-10 9-346-16,-2 8 69 15</inkml:trace>
  <inkml:trace contextRef="#ctx0" brushRef="#br0" timeOffset="7172.59">9235 12024 398 0,'0'-3'353'0,"-6"2"-55"16,-2 0-80-16,-8 2-51 15,-2 0-86-15,-10 0-12 16,-1 1-24-16,-6 0 2 16,2-1-8-16,-16-1-1 15,2-2-8-15,-8 2-1 16,2 0-6-16,-3 2 0 15,14 2-3-15,5 3-1 16,10 1-6-16,8 1-16 16,9 0-10-16,5 0-6 15,8 1-3-15,-1-1 3 16,4-1 12-16,1 4 7 16,-2-2 7-16,-2 4 12 0,-3 2 6 15,-5 7 4 1,-4 5-1-16,-3 10 2 0,-1 5-11 15,-1 15-5-15,4 6 0 16,5 26 13-16,2 0 3 16,1 15 5-16,1 0 0 15,2 16-3-15,-2-19-14 16,6 6-2-16,0-19-3 16,-3 0 3-16,2-24 0 0,0-4 3 15,-4-15-2-15,2-5 1 16,2-12-3-16,3-4 2 15,-5-13-2-15,4 1 1 16,-3-3 1-16,-1-3 5 16,-2-4 1-16,3 0 10 15,-3-3 8-15,0 0 16 16,0 0-5-16,-1 0-1 16,1 0-11-16,-1 0-13 15,1 0-19-15,0 0-8 16,0 0-6-16,1 0-1 15,0-1 0-15,2 1 5 16,1-1 8-16,28 0 9 16,38-1 4-16,-11-4 2 15,3 2-2-15,13 0-3 16,-6-1-5-16,5-1 0 0,-18-1 0 16,-3-2 9-16,-17-2-13 15,-11-1-575-15,-16-3 194 16</inkml:trace>
  <inkml:trace contextRef="#ctx0" brushRef="#br0" timeOffset="8478.14">25560 11636 655 0,'-11'1'231'0,"1"-5"51"0,9 2-192 15,8 3 24-15,4-1-19 16,13 1 1-16,8 2-12 16,10-3 14-16,1 0-21 15,13-4 0-15,-7-2-22 16,8-2-3-16,-6 3-14 16,4-2 0-16,-13 2-11 15,-4 0 2-15,-13 5-6 16,-6-3 4-16,-9 2-6 0,-4 3-4 15,-4-1-10-15,1 2-4 16,-3-3-7-16,0 1-1 16,0 3-1-16,0 11 5 15,0 43 1-15,-5-20 4 16,0 2 3-16,-2 15 3 16,1 5-1-16,1 19 0 15,3-1-2-15,4 12 0 16,4-13-3-16,3 5 2 15,1-20-1-15,5 8 1 16,-5-8-1-16,2 10 1 16,-5-11-1-16,-2 8 1 0,1-11 0 15,3 5 0-15,-2-13-2 16,8 9 1-16,2-6-2 16,1 2 1-16,2-6-2 15,4 2 4-15,-5-13 0 16,-1 0 5-16,-5-10 0 15,-4-4 4-15,-5-7 0 16,-3-1 1-16,0-6-2 16,2-1-1-16,1-3-6 0,1 1 0 15,1-3-3-15,-4 0 1 16,0-1 1-16,-2-3 2 16,0 0-1-16,-1 0 1 15,1 1-2-15,0 0 2 16,-1 0-2-16,0 0 2 15,-1 0-2-15,0 0 2 16,-1 0-2-16,1 2 3 16,0-1 9-16,-1 0 15 15,-2 0 3-15,-3 1 10 16,-8 4 3-16,-45 14 1 16,35-16-14-16,-16-3 3 15,-2 3-5-15,-14 0 3 16,4 2-7-16,-10-2 3 15,15 2-6-15,2-3-1 16,13-3-8-16,6-1-3 0,15-2-5 16,6-1-9-16,2 1-10 15,6 1-12-15,-1 1-8 16,3 0-53-16,0 0-60 16,22 1-449-16,41 2-8 15,-30-3-206-15</inkml:trace>
  <inkml:trace contextRef="#ctx0" brushRef="#br0" timeOffset="15132.46">26603 7014 196 0,'1'-1'180'16,"-1"0"-39"-16,2 1-15 16,-1-2-36-16,0 1-28 15,1 0 7-15,0 0 10 16,1 0-11-16,1 0 16 15,-1 0-6-15,0 0 17 0,1 0-8 16,-1 0 12-16,0 0-15 16,-1-1 11-16,0 0-15 15,1 0 8-15,-2 0-15 16,0 0-1-16,-1-2-20 16,-1 1-2-16,-1 0-17 15,-3 0 3-15,-2-2-8 16,-14-3 5-16,-31-5-6 0,28 17 3 15,2 1-7 1,-6 2 4-16,3 0-4 0,-5 4 7 16,1-1-1-16,-3 3 2 15,6 0-6-15,-4 2-1 16,5 0-10-16,4 5-1 16,1-2-5-16,6 6-1 15,7-2-3-15,2 1-5 16,2-4-4-16,8-1-4 15,3-8-2-15,2 1-1 16,11 0 4-16,11-2 3 16,4-4 4-16,9 4 4 15,2-1 2-15,2-5 2 16,-11-1-1-16,0 4 5 16,-10-5 2-16,-4-1 8 15,-8 0 4-15,-6-1-25 16,-6 0-58-16,-3-1-123 0,-5-3-333 15,2 3 10-15</inkml:trace>
  <inkml:trace contextRef="#ctx0" brushRef="#br0" timeOffset="16919.37">26974 7144 217 0,'-5'3'212'0,"1"1"-11"15,-1-1-43-15,1-1 27 16,1 0-50-16,-1 0 11 16,1 0-22-16,0-1 3 15,1 0-23-15,-1 0-8 16,1 0-30-16,0 1 5 15,0-1-13-15,0 0 11 16,0 0-5-16,1 0-3 0,0 1-21 16,1-1-11-16,1 0-21 15,3 0-8-15,12 0-6 16,50 6-1-16,-30-9-1 16,9 2 7-16,-4-2 5 15,2-2 13-15,-11-2 6 16,-6-3 14-16,-11 2 2 0,-4 1 14 15,-6 2-50-15,-4 1-165 16,2 4-303-16,-4-2-3 16</inkml:trace>
  <inkml:trace contextRef="#ctx0" brushRef="#br0" timeOffset="17718.5">27095 7754 477 0,'-1'18'168'16,"2"-10"34"-16,-1-5-59 15,1-5-34-15,-1 1 38 16,0 0 12-16,1 0 28 16,1-1-40-16,2-2 1 15,3-2-32-15,10-1-13 16,32-44-39-16,-28 21-9 15,-2-4-18-15,10-13 2 16,3-3-9-16,9-14 2 16,-3-5-4-16,10-16-2 15,-10 5-8-15,1-6 4 16,-9 12-6-16,-2 6 2 16,-9 26 1-16,-6 3 4 0,-6 12-3 15,-3 4 1-15,-2 11-5 16,-3 0-4-16,-2 5-8 15,2 6-20-15,-3 5-13 16,2-3-14-16,0 3-2 16,-11 35 0-16,-11 42 18 15,15-18 8-15,8-5 14 16,5-3 3-16,6-15 2 0,7-7 2 16,3-19 2-16,5-11 2 15,-2-12 2 1,4-13 5-16,-1-7 1 0,2-11 1 15,1-1-2-15,6-9-1 16,-2 3-3-16,1-1-2 16,-6 10-1-16,-7 3 2 15,-8 15 0-15,-6 4-3 16,-5 13-6-16,-2 2-9 16,0 4-5-16,-1-3-9 15,0 2-1-15,0 2-1 16,-4 12 4-16,-6 44 1 15,11-31 11-15,6 5 7 16,3-4 10-16,6 5 6 16,2-7 4-16,8-1-3 15,-1-6-5-15,11-4-5 0,-1-11-5 16,12-10-482-16,3-11 158 16</inkml:trace>
  <inkml:trace contextRef="#ctx0" brushRef="#br0" timeOffset="19716.24">28346 6980 308 0,'-3'-2'176'15,"0"1"1"-15,-1-1-69 0,1 1 1 16,0 0-27-16,-1 0 2 16,2 0-12-16,0 0 6 15,0 0-19-15,0 0 3 16,-1 1-7-16,2 0 18 16,0 0-3-16,0 0 19 15,0-1-1-15,0 1 12 16,0 0-19-16,0 0 1 15,1 0-22-15,0 0-2 16,0 0-16-16,0 0 2 16,-1 0-13-16,1 0-1 15,-1-1-9-15,1-1-5 16,0 1-7-16,0 1-1 16,0 0-3-16,1 0 4 0,0 0-1 15,0 0 2-15,1 0-1 16,0 0-2-16,2 0-5 15,5-1-4-15,10 0-1 16,37 0-1-16,-31-2 1 16,6 0 2-16,-4-1 2 15,1 1-1-15,-1 1 2 16,1 2 0-16,-6-1 1 16,3 1-1-16,-6-1 0 0,3 0 1 15,-5-2 0-15,-1 2 5 16,-5 1 4-16,-3-1 10 15,-5 0 4-15,-3 0 9 16,2 1 0-16,-3-1 0 16,-2 1-8-16,0 0-4 15,-1 0-11-15,-6 0-2 16,-10 0-5-16,-38 2 1 16,35 0-1-16,-12 0 2 15,1 1-1-15,-1 2 1 16,3-2-1-16,-1 1 2 15,8-2 0-15,2-4 3 16,6-1 1-16,1 2 0 16,3-3-3-16,0 3-5 15,2 0-4-15,2 1-75 16,3 0-67-16,12 9-395 0,9 3 39 16</inkml:trace>
  <inkml:trace contextRef="#ctx0" brushRef="#br0" timeOffset="20367.02">28696 7186 208 0,'-9'14'223'0,"3"-6"-16"15,5-1 1-15,2 0-12 16,2 0-4-16,-3-2-41 16,4 1 16-16,-4-2-32 0,-1-4 3 15,1 0-23-15,0 0 11 16,0 0-22-16,0-1 5 16,1-2-19-16,1 0-11 15,6-11-32-15,36-50-17 16,-17 26-19-16,13-21-4 15,2 0-5-15,8-11-1 16,-5-1 2-16,-1 1 2 16,-16 15 1-16,-5 7 3 15,-13 16 3-15,0 9 0 16,-6 11-4-16,1 5-14 16,0 6-8-16,-2 7-14 15,-4 4-7-15,2 14-6 16,-4 8 9-16,0 17 0 0,1 4 9 15,2 14 3 1,1-6 7-16,5 6 4 0,1-10 7 16,4 5 4-16,0-13 4 15,-4-3 6-15,0-14 2 16,2-5 3-16,-3-11 3 16,2-7-26-16,-1-8-71 15,-3-11-69-15,1-10-342 16,-25-18 20-16</inkml:trace>
  <inkml:trace contextRef="#ctx0" brushRef="#br0" timeOffset="20583.34">28782 6956 1204 0,'-11'-10'257'0,"13"4"111"16,8 4-354-16,15-1 14 15,6 1-4-15,8 0 22 16,3 3 3-16,5 2-3 16,-8 1-10-16,4 3-4 15,-10-3-20-15,1 1-429 16,-1 3 139-16</inkml:trace>
  <inkml:trace contextRef="#ctx0" brushRef="#br0" timeOffset="20912.01">29494 6604 999 0,'4'-2'214'0,"-1"0"94"16,-2 1-291-16,0 0 12 16,-1 1 2-16,0 1 22 15,0 1 11-15,0 2 13 16,1 17-3-16,1 37 6 16,2-31-18-16,-4 3-8 15,1-4-19-15,-4-1-6 16,6-6-13-16,-4-1 1 15,6-7-3-15,0-3-84 16,-3-3-68-16,-10-6-296 16,-5-12-11-16</inkml:trace>
  <inkml:trace contextRef="#ctx0" brushRef="#br0" timeOffset="21202.26">29294 6591 747 0,'-24'-1'291'0,"16"-3"61"16,3 3-164-16,2 0 16 15,-1-1-14-15,4 1-58 0,0 0-7 16,0 1-49-16,0 0-7 16,1 0-17-16,6 0 0 15,18 0-15-15,38-1-8 16,-31 1-13-16,15 2-5 15,-10-1-7-15,5 2 0 16,2-2-1-16,1 0 2 16,-12 0 0-16,-9-1-15 15,-9-1-71-15,-1 1-435 16,-6 1-4-16,1-2-215 16</inkml:trace>
  <inkml:trace contextRef="#ctx0" brushRef="#br0" timeOffset="21947.26">29894 6856 228 0,'-1'-5'193'16,"1"2"-6"-16,-1 3 17 16,1-1-59-16,0 0 18 15,0 0 23-15,-1 0-13 16,1 0 11-16,0-1-35 16,0 1-4-16,0 0-37 0,0 0-13 15,0-1-39-15,0 1-21 16,0 0-24-16,0 1-14 15,0 0-9-15,0 1-2 16,0 2 3-16,0 0 2 16,0 3 6-16,4 20 2 15,10 37 3-15,-7-24 0 16,1 2 2-16,4 16 1 16,-1-6-1-16,1 4 2 15,1-7 1-15,1-1 3 16,-3-14 3-16,1-7 5 15,-4-10 3-15,-1-3 7 16,-3-7-3-16,0 0-57 16,-4-5-44-16,-6-4-149 15,5 2-89-15,-1-3-167 0,-7-9-62 16</inkml:trace>
  <inkml:trace contextRef="#ctx0" brushRef="#br0" timeOffset="22230.79">29906 7124 501 0,'0'-6'291'16,"-1"0"25"-16,1 4-126 15,0 1 14-15,0 0-65 0,0 1-7 16,0 0-48-16,1 0 0 16,0 0-16-16,-1 0 16 15,0 0-10-15,0 0 2 16,0 1-13-16,-1 1 1 15,-1 3-21-15,-8 18 2 16,-29 36-4-16,7-29 4 16,-1 2-6-16,-10-2-1 15,4-4-10-15,6 0-3 16,7-5-24-16,3-1-133 16,16-2-208-16,-4 0-199 15,20-4-134-15</inkml:trace>
  <inkml:trace contextRef="#ctx0" brushRef="#br0" timeOffset="23415.2">30473 6987 105 0,'-2'-2'96'15,"0"1"16"-15,-2 0 31 16,1 0 13-16,0 0 38 16,0 0 4-16,0 0 14 15,1 0-35-15,1 0 8 16,0-1-47-16,0 1-13 15,1 0-42-15,0 0-9 16,1 0-22-16,1 1 5 16,1 0-7-16,14-1 3 15,38-2-8-15,-23-4-4 16,4 2-15-16,9 0-3 16,-4-1-7-16,4-3-1 15,-10 5-3-15,-3 0 0 16,-10 0 0-16,-4 2-17 0,-8 2-38 15,-5-1-93-15,-2 3-58 16,-4-1-149-16,-1-1-129 16,0 1-19-16</inkml:trace>
  <inkml:trace contextRef="#ctx0" brushRef="#br0" timeOffset="23698.28">30387 7075 382 0,'13'0'250'16,"-2"0"19"-16,4 2-38 15,-1-3 22-15,2 1-7 16,-1 0-24-16,-2-1-8 16,3 1-60-16,4 0-16 15,1 0-48-15,7-1-23 16,11-2-33-16,6-1-11 15,2 1-12-15,7-1-3 16,-6 0-2-16,-4 3 1 16,-12 0 2-16,-6-2-17 15,-14 1-48-15,-5 0-181 16,-8-1-288-16,-10 3-16 16</inkml:trace>
  <inkml:trace contextRef="#ctx0" brushRef="#br0" timeOffset="24262.1">31350 7195 810 0,'50'42'234'0,"-34"-40"104"16,-14-5-205-16,10-6 20 15,2 3-3-15,5-6-1 16,-3 0-35-16,3-9-10 16,3-1-28-16,4-7-1 15,-1 0-19-15,6-6-2 16,-4 2-13-16,-6-3 8 15,-8 4-5-15,-10-3 5 16,-7 9-7-16,-7-3-5 16,-8 4-15-16,-6-2-7 0,-3 2-8 15,-7-5-5 1,1 6-1-16,-6 2-2 16,-1 6 0-16,-12 10-4 0,1 9-2 15,-15 17-9-15,0 10-5 16,4 14-6-16,9 4 1 15,8 8 0-15,20-8 8 16,10 3 0-16,13-7 6 0,13 7 3 16,4-9 6-16,20 1 4 15,7-6 8-15,13-9 1 16,7-13 0-16,13-11-1 16,-8-11-6-16,7-13-13 15,-7-9-7-15,5-18-121 16,-14-5-154-16,1-29-229 15,-17-5-83-15</inkml:trace>
  <inkml:trace contextRef="#ctx1" brushRef="#br0" timeOffset="26910.52">32394 11565 0,'0'0'0,"0"0"16,0 0-1,0 0 1</inkml:trace>
  <inkml:trace contextRef="#ctx0" brushRef="#br0" timeOffset="25328.49">32514 6626 599 0,'-8'1'185'15,"20"-3"60"-15,-14 2-147 0,1 1-4 16,0 1-10-16,0-2-27 16,-1 0-8-16,1 2-24 15,-1 1 19-15,-7 17 4 0,-25 44 9 16,9-32-7-16,-5 7-2 16,4-8-20-16,-1 1-8 15,6-6-10-15,8-2 1 16,5-11-1-16,7 4 7 15,7-9-1-15,5-1 6 16,1-2 0-16,9 1 5 16,1-5-6-16,3-3 6 15,1-7-4-15,7-5 3 16,0-3-4-16,5-9 12 16,-4 3 6-16,-1-2 19 15,-10 3 3-15,-8 1 7 16,-7 5-11-16,-4-2-9 15,-3 5-22-15,-1 0-7 16,-1 2-13-16,0 1-5 16,0 7-8-16,-2 0-10 15,-1 3-9-15,3 0-11 0,-1 1-3 16,-1 2-3-16,-8 15 5 16,-29 48 4-16,23-28 8 15,-1 6 4-15,7 1 7 16,4 2 4-16,6-4 7 15,1 6 6-15,3-5 3 16,1 3 5-16,3-7 0 0,1 1 5 16,1-10-2-16,3-3-60 15,1-11-50-15,5-4-336 16,0-14 32-16</inkml:trace>
  <inkml:trace contextRef="#ctx0" brushRef="#br0" timeOffset="25896">32286 7444 1034 0,'-2'-2'235'0,"0"0"118"16,-2-1-268-16,0 0 56 16,-2 0 16-16,-6-5 30 0,-31-30-7 15,31 17-10-15,1-6-52 16,-6-15-13-16,2-8-34 16,0-13-14-16,0-3-29 15,5-15-14-15,10 6-15 0,12-6-13 16,5 7-10-16,18 1-14 15,4 19-5-15,14 4-7 16,-2 19 3-16,20 5-4 16,1 10-14-16,21 7-21 15,-4 8 6-15,15 7 0 16,-13 5 9-16,8 12 24 16,-23 5 28-16,0 16 3 15,-21 2 4-15,-7 16-1 16,-27 1 0-16,-14 14 1 15,-14-3 3-15,-25 22 3 16,-12-5 2-16,-8 6 5 16,3-19 2-16,-16-5 8 15,7-29 4-15,-16-9 9 16,-4-15 2-16,-25-10 4 16,4-11-3-16,-14-12 5 15,12-6-5-15,-20-13 10 16,26-6 2-16,2-10 7 0,25 2-24 15,14-22-500-15,39 4 157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25:53.3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1354 12625 126 0,'-6'21'101'16,"-4"-9"-5"-16,-3 0 39 15,6-5-23-15,4-3 74 16,1-6 18-16,0-1 43 0,1 1-18 15,0 1 7-15,-1-1-55 16,0 0 3-16,-1-1-50 16,-1-2-21-16,2 1-49 15,0-11-22-15,11-37-33 16,18 30-10-16,2 0-5 16,2 6 1-16,-2 6 3 15,0 11 2-15,-7 8 1 16,0 7 2-16,-8 2 1 0,-2 3 3 15,-6-4 2-15,-5 3 4 16,-7-4 0-16,-5 3 4 16,-3-4-3-16,-9 3 3 15,-2-5-5-15,-6-1 0 16,6-4-4-16,3-4-7 16,11-4-7-16,17-4-5 15,10-2-2-15,9 1-1 16,5-2 5-16,8 1 3 15,-8 4 3-15,3 6 1 16,-7 0 2-16,-4 9 5 16,-10 4 2-16,-8 3 7 15,-8-1 0-15,-7 7 3 16,-3-3-3-16,-9-1 2 16,0-3-4-16,-5-1 3 15,-3-4-2-15,-7-6 5 0,-1-3-3 16,-3-9-5-16,7-4-26 15,8-5-145-15,10-3-360 16,8 9-7-16,6 4-256 16</inkml:trace>
  <inkml:trace contextRef="#ctx0" brushRef="#br0" timeOffset="582.97">1205 13202 896 0,'-11'-1'297'0,"-6"0"96"16,-6 1-211-16,-5-4-34 15,0-4 16-15,-14-5 4 16,4-9-37-16,-4-20-1 16,0-7-44-16,-6-23-10 0,13-5-35 15,10-14-13-15,17 11-19 16,21-12-8-16,18 18-13 16,28-4 2-16,7 13 0 15,20 0 1-15,6 21 5 16,23 4 2-16,-13 13 0 15,16 13 2-15,-10 14 0 16,3 19 2-16,-23 11 1 0,-7 24 2 16,-27 12 2-16,-30 28 6 15,-25-2 1-15,-17 13 2 16,-18-9-1-16,-26 8 2 16,-7-23-5-16,-27 6 5 15,3-15 2-15,-30-4 11 16,7-22-2-16,-15-12 2 15,25-24-34-15,-16-37-204 16,32-35-382-16,20-34 28 16</inkml:trace>
  <inkml:trace contextRef="#ctx0" brushRef="#br0" timeOffset="8031.76">2541 13480 94 0,'-3'15'241'16,"0"-4"-35"-16,1 4 52 16,-1-2-24-16,-2 3-4 15,-1-3-61-15,-2 4 0 16,2-5-45-16,0-2-9 16,3-5-31-16,1-5 14 15,4-5-18-15,-2 2 11 16,0-1-6-16,4-19-1 15,13-44-25-15,-6 21-3 16,1 3-19-16,5-13-6 16,4 3-12-16,7-17-4 15,4 1-8-15,12-17 0 0,-2 4-3 16,2-8 3-16,-5 16-1 16,-9 2 2-16,-11 21-2 15,-8 5 2-15,-10 16-2 16,-5 6 1-16,-2 9-3 15,2 8-1-15,-1 5-5 16,1 6-3-16,2 12-2 16,2 18 0-16,-8 5 2 0,-2 18 1 15,2 4 4-15,0 11 0 16,-1-10-1-16,9 0 0 16,8-16 0-16,4-9 0 15,3-18 1-15,9-15 3 16,2-14 1-16,5-21 1 15,2-9 0-15,4-12 2 16,-3-4-2-16,0-8 0 16,-9 8-1-16,-3 0 1 15,-10 13-2-15,-5 9 1 16,-8 16-3-16,-8 12 1 16,-4 11-2-16,-4 10 0 15,0 1-2-15,2 13 0 16,4-3 0-16,2 7 1 15,5-3-1-15,2 11 4 0,4-4 2 16,3 10 1-16,5-4-1 16,4 1 0-1,5-9-2-15,5-6 1 0,0-10-41 16,8-9-179-16,-6-12-320 16,-12-15 6-16</inkml:trace>
  <inkml:trace contextRef="#ctx0" brushRef="#br0" timeOffset="8598.78">3452 12888 340 0,'-10'-7'274'0,"5"4"-9"0,0 0-35 16,0 2-21-16,4 1-12 15,-1 0-65-15,0 1-8 16,-1 1-43-16,-2 6-13 16,-4 19-30-16,-9 45 2 15,15-30-8-15,1 10 8 16,-4-2-1-16,5 7 1 16,-1-11-10-16,1-2-5 15,1-10-12-15,-4-3 0 16,1-15-6-16,4-2-1 15,2-7-3-15,1-5-70 16,1-7-71-16,9-5-312 16,1-4 11-16</inkml:trace>
  <inkml:trace contextRef="#ctx0" brushRef="#br0" timeOffset="9120.39">3410 12983 550 0,'-18'-6'206'0,"22"-1"72"16,-17-1-107-16,6 4 13 0,-4-1 36 16,3 1-63-16,5 2-9 15,5 0-47-15,-2 1-12 16,3 0-35-16,1 0-8 16,20-2-15-16,42-4-4 15,-33 2-12-15,4 2-1 16,-6 2-6-16,-2 4 2 15,-10 2 0-15,-13 6 9 16,-12 6 0-16,-16 9 3 16,-7 2-2-16,-5 6-1 15,1-6-9-15,3-1-2 16,9-8-4-16,7-7-4 16,7-5-3-16,9-4-1 15,6-4-1-15,11 0-1 16,0 0 2-16,11 2 1 15,-2 1 1-15,7 7 1 0,-4 1 0 16,1 3 1-16,-7 3 0 16,-4 2 4-16,-8 0 0 15,-10 2 12-15,-10 1 9 16,-15-3 21-16,-6 2 8 16,-14-1 13-16,-2-3-3 15,-9 1 5-15,9-4-19 16,2-6-8-16,12-3-18 15,9-7-105-15,19-4 323 0,30-3-822 16,10 1 288-16</inkml:trace>
  <inkml:trace contextRef="#ctx0" brushRef="#br0" timeOffset="14076.03">4097 12748 516 0,'-4'-1'273'15,"0"-1"65"-15,-2-1-115 0,-4 1 42 16,-2 1-29-16,-33-6-20 16,37 14-68-16,1-4-30 15,6 2-56-15,4-3-21 16,-2-2-27-16,3 0-2 15,10 0-1-15,58 1 1 16,-26-3-1-16,8 1-1 16,-7 3-3-16,4-1 0 15,-12-1-1-15,-2 3 0 16,-7-1 0-16,1-2 2 16,-7-1 1-16,-3 1-6 15,-9 0-17-15,-6-1-97 16,-13 2-76-16,-12 6-329 15,-5 6-6-15</inkml:trace>
  <inkml:trace contextRef="#ctx0" brushRef="#br0" timeOffset="14345.32">4074 12880 423 0,'-18'1'331'15,"-5"2"-10"-15,5-1-90 16,1 0 22-16,4 0-79 15,2 0-3-15,5 0-50 0,4 0-12 16,6-1-32-16,-2-1 5 16,1 0-20-16,21 0 15 15,44 0-6-15,-23 0 1 16,-2 0-18-16,5 2-5 16,-10-2-18-16,2 1-6 15,-8-1-10-15,-7-1 0 16,-6 0-7-16,-2-1-109 15,-7-1-105-15,2 2-348 16,-2 0-31-16</inkml:trace>
  <inkml:trace contextRef="#ctx0" brushRef="#br0" timeOffset="14885.92">5075 12972 295 0,'15'5'259'15,"4"-2"18"-15,-5-5-52 0,8-5 38 16,-3-1-52-16,3-4-16 15,-2-2-51-15,0-2-16 16,-6-2-42-16,2-4-4 16,-5-3-26-16,-4-5-6 15,-3-4-10-15,-9-7 11 16,-3 4-7-16,-8-1 3 16,-8 6-4-16,-9 2 10 15,-3 8-8-15,-12 5 9 16,-1 7-5-16,-11 5-1 15,8 7-13-15,-4 9-7 16,9 6-15-16,1 11-7 16,14 1-5-16,1 10-7 15,11 1-3-15,11 8-5 0,10-5 1 16,11 4 0-16,12-6 4 16,17-1 2-16,6-12 6 15,20-8 3-15,2-15 2 16,18-15 2-16,-15-10 1 15,-1-11 6-15,-25-3 1 16,-14-6-115-16,-19 1-451 16,-31-31-6-16,-17-2-271 15</inkml:trace>
  <inkml:trace contextRef="#ctx0" brushRef="#br0" timeOffset="19228.66">6115 13602 478 0,'-4'23'254'0,"-4"-1"53"15,-6-9-111-15,6-3-20 16,6-7-14-16,4-9-12 15,5-8-47-15,6-12 16 16,2-6-11-16,6-16-5 16,-3-9-33-16,7-15-6 15,-6-4-26-15,9-19-9 16,-2 7-14-16,9-6-3 16,-2 15-6-16,6 4-1 15,-7 20-1-15,-1 7 2 16,-11 16-1-16,-4 5 6 15,-10 8-1-15,-4 8 2 16,-6 8-7-16,-6 6-7 16,-4 10-9-16,-7 23-4 15,-2 6-3-15,-1 24 1 16,4 3 4-16,14 7 1 0,11-14 4 16,16-9 1-16,10-26 3 15,17-21 3-15,5-18 4 16,3-25 5-16,-3-11 1 15,-7-12 7-15,-18-1 2 16,-8-3 7-16,-8 16-3 16,-7 5 2-16,-5 13-8 15,1 13-14-15,-4 11-14 0,1 12-5 16,1 8-4 0,2 11 2-16,3 3 10 0,-1 7 6 15,-2-4 4-15,1 8 0 16,1-6 0-16,2 4 0 15,2-4-1-15,9 0-88 16,1-11-120-16,12-6-273 16,0-13-36-16</inkml:trace>
  <inkml:trace contextRef="#ctx0" brushRef="#br0" timeOffset="19461.04">7062 12954 569 0,'-2'-3'316'0,"-3"2"30"0,1 0-154 16,3 1 23-16,0 1-61 15,0 4-26-15,-3 23-43 16,-3 48-11-16,5-30-27 16,-2 5-11-16,5-6-22 15,6-3-5-15,2-13-5 16,1-8-21-16,5-9-46 15,-2-11-146-15,-2-5-230 0,-8-12-14 16</inkml:trace>
  <inkml:trace contextRef="#ctx0" brushRef="#br0" timeOffset="19855.88">6973 12991 943 0,'-12'-8'329'15,"0"-2"50"-15,7 6-267 16,6 0-19-16,12-1-27 15,10 1-43-15,12-1 6 16,5 1-1-16,2 2 8 16,-7 4-2-16,-6 6 16 15,-11 5 4-15,-12 7 28 16,-10-1-5-16,-2 6 3 16,-7-3-15-16,-5-3-9 15,7-4-27-15,-2-2-4 16,4-8-9-16,2-5-12 0,7-2-11 15,3-3-7-15,10 0-7 16,3 3-1-16,6 3 9 16,2 5 4-16,-3 3 5 15,2 4 3-15,-4 4 1 16,-3 1 4-16,-7 0 3 16,-2-2 8-16,-10-1 4 0,-8 2 14 15,-5-4 2 1,-7 3 5-16,-8-1-4 0,-11-6-4 15,0-4-14-15,4-3-33 16,10-6-66-16,25-8-472 16,28-2 106-16</inkml:trace>
  <inkml:trace contextRef="#ctx0" brushRef="#br0" timeOffset="20164.06">8100 12922 1169 0,'-5'-8'414'15,"6"1"129"-15,-9 2-305 16,-2 1-5-16,4 0-42 16,6 2-57-16,-2-1-76 0,1 2-31 15,1 0-33 1,2-1-11-16,0-1-40 0,2 1-155 16,0 1-386-16,-2 2 38 15</inkml:trace>
  <inkml:trace contextRef="#ctx0" brushRef="#br0" timeOffset="20724.56">7886 13317 856 0,'-17'-12'398'15,"-6"2"46"-15,-10 0-168 16,-3-3-79-16,-8-7-1 0,1 5-90 16,-10-12-8-16,3-5-36 15,-3-21-10-15,7-8-17 16,6-20-8-16,20-2-22 16,17-11-12-16,25 13-8 15,23-3-10-15,10 17 1 16,19 9 1-16,2 17 6 15,25 9 3-15,-8 19 6 16,22 10 0-16,-14 11 1 16,10 22-1-16,-27 16 1 0,-6 21 2 15,-27 9 3-15,-18 17 4 16,-25-8 2-16,-26 9 6 16,-13-15 1-16,-22 5 6 15,-3-15 0-15,-17-6 7 16,4-19 0-16,-25-5 11 15,4-18-2-15,-14-15 1 16,15-9-33-16,-4-16 108 16,19-24-671-16,6-27 226 15</inkml:trace>
  <inkml:trace contextRef="#ctx0" brushRef="#br0" timeOffset="21120.06">8887 12801 949 0,'-5'-7'290'0,"-2"2"105"16,2 4-265-16,4-2 14 15,5-2-31-15,-3 3-9 16,2 0-48-16,19-4-17 16,45-11-15-16,-28 18-10 15,-6 0-10-15,2 12-3 16,-8 1 1-16,1 11 2 16,-11 0 5-16,-3 8 26 15,-9-1 17-15,-13 2 26 16,-12-5 6-16,-9 2 5 15,-5-5-22-15,-15-1-12 16,-1-8-27-16,-2-5-63 16,9-7-67-16,6-10-453 15,24-12 72-15</inkml:trace>
  <inkml:trace contextRef="#ctx0" brushRef="#br0" timeOffset="21421.35">9532 12782 773 0,'6'-10'350'15,"-11"1"66"-15,0 3-207 0,-5-3 37 16,3 1-62-16,-13 0-16 16,-3 3-55-16,-13 0-10 15,-1 3-35-15,-10 9-8 16,5 2-23-16,-1 8-6 15,9 4-14-15,5 9-8 16,9-4-10-16,6 11-8 16,14-2-5-16,12 9-3 15,7-8 4-15,16 1-1 16,7-9 5-16,14-11-64 16,3-9-70-16,12-14-398 15,-5-10 46-15</inkml:trace>
  <inkml:trace contextRef="#ctx0" brushRef="#br0" timeOffset="21698.36">9732 12978 908 0,'-8'-7'486'16,"-1"1"-51"-16,6-4-117 15,0 8-290-15,3 4-6 0,0 6 1 16,0 7-10-16,0 16-4 16,1 9 0-16,-1 9 2 15,1 5 3-15,1 2 1 16,2-13-4-16,1-3-1 16,0-12 0-16,1-7 6 15,-2-10-9-15,0-4-89 16,-4-6-122-16,-1-2-265 15,-1-1-48-15</inkml:trace>
  <inkml:trace contextRef="#ctx0" brushRef="#br0" timeOffset="22103.27">9735 12997 1169 0,'-12'-8'310'0,"0"0"118"15,5 3-338-15,3 2-18 16,5 2-24-16,0 1-22 0,1-1-29 15,8 1-6-15,16 0 5 16,34 2 13-16,-36 5 9 16,-2 4 13-16,-11 3 9 15,-5 5 16-15,-9 1-5 16,-7 3 1-16,-6 0-11 16,-2 2-6-16,1-5-15 15,1-4-3-15,6-6-6 0,6-5-7 16,5-5-5-1,6-7-6-15,6 4-3 0,4-1-3 16,2-1 3-16,4 5 1 16,-1 8 4-16,5 5-1 15,-4 4 5-15,-2 4 1 16,-1 0 2-16,-5 2-1 16,-7-6 3-16,-2-1 7 15,-4-3 8-15,-14-1 14 16,-9-4 5-16,-13 2 4 15,-7-4-6-15,-4 1-4 16,10-3-40-16,9 1-522 16,17-2 162-16</inkml:trace>
  <inkml:trace contextRef="#ctx0" brushRef="#br0" timeOffset="24100.18">10280 12831 474 0,'0'-5'240'0,"-1"-1"69"15,0 2-98-15,0-1 5 16,0 1-17-16,0 0-24 0,0 0-59 16,2 1-9-16,2 0-29 15,20-6 4-15,49-6-11 16,-25 12 2-16,-4-4-15 16,3 1-8-16,-12 3-17 15,-2 1-6-15,-11 0-11 0,-3 4-47 16,-10 0-43-16,-6 1-126 15,-7 3-120-15,-13 5-194 16,-6-4-53-16</inkml:trace>
  <inkml:trace contextRef="#ctx0" brushRef="#br0" timeOffset="24319.44">10227 12900 436 0,'-6'1'283'0,"-1"-2"55"16,5 1-72-16,4 0-44 15,-2 0-17-15,1 0-13 16,1 0-74-16,2 0 0 16,20 1-26-16,50 7-7 15,-29-5-27-15,10-1-9 0,3-1-19 16,7-3-5-16,-10-3-10 16,-4-3 4-1,-13 1-7-15,-9 2-106 0,-18 2-102 16,-9 7-315-16,-10 4-42 15</inkml:trace>
  <inkml:trace contextRef="#ctx0" brushRef="#br0" timeOffset="24787.17">11108 13048 1176 0,'-2'15'234'0,"1"-2"127"16,13-16-335-16,-5 5 9 15,0-2 27-15,3-2 31 16,1-1 4-16,5-7 5 16,1-3-23-16,4-7-6 15,0-4-27-15,7-10-7 16,-5 1-11-16,2-13 0 15,-6 3-5-15,-6-6 6 16,-12 8-1-16,-16-3 1 16,-9 15-7-16,-16 5-5 0,-6 13-12 15,-16 4-6-15,4 10-2 16,-13 8 0-16,2 2 5 16,-6 10 3-16,15 4-1 15,4 11-12-15,23-1-6 16,22 11-10-16,27-1-2 15,38 2 5-15,7-6 13 0,24-7 9 16,-3-14 10-16,4-15 3 16,-26-16 1-1,5-13-19-15,-23-10-81 0,-14-6-429 16,-21 0 96-16</inkml:trace>
  <inkml:trace contextRef="#ctx0" brushRef="#br0" timeOffset="25290.21">11753 12562 634 0,'6'5'212'0,"-2"3"81"16,-3-4-157-16,1 4 2 15,-2 3-3-15,1 5-1 16,0 4-33-16,1 4 3 16,1 1-21-16,3 4 4 15,3-3-20-15,6 4 1 16,-1-9-12-16,8 1 15 16,-3-7 4-16,4-7 37 15,-5-7 4-15,6-8 16 0,-4-6-15 16,14-13-6-16,3-9-40 15,17-20-15-15,5-11-23 16,20-18-7-16,-7 1-14 16,0 1-3-16,-15 17-13 15,-11 11-106-15,-25 19-27 16,-18 1-502-16,-21 14 54 16</inkml:trace>
  <inkml:trace contextRef="#ctx0" brushRef="#br0" timeOffset="28849.54">2518 14279 253 0,'-45'-42'291'0,"31"32"-2"16,7 6 6-16,4 2-128 16,6 3-23-16,-3-2-36 15,1 0-57-15,1 0 9 16,2 0-5-16,13-3 8 15,41-7-9-15,-25 8-1 16,0 7-12-16,3 5 15 16,-8 4 1-16,-2 3 10 15,-12 4-2-15,-9 2 17 16,-9-2-13-16,-10 5 2 16,-8-4-10-16,-12 1 0 15,-3-2-22-15,-9 2-8 16,4-7-12-16,-1-2-11 15,17-4-37-15,5-4-95 16,16-8-74-16,20-7-328 16,18-4 1-16</inkml:trace>
  <inkml:trace contextRef="#ctx0" brushRef="#br0" timeOffset="29167.69">2975 14199 50 0,'10'-11'367'16,"1"3"-66"-16,-1 4 35 0,-2-2 27 16,-3 3-114-16,-2-3-11 15,-3 4-61-15,-1 1-14 16,0 0-45-16,-2 0-12 16,-1-1-42-16,-10 1-10 15,-45 7-16-15,28 7 3 16,-4-3-5-16,-10 7 10 15,-5-1-1-15,1 13 1 16,2 0-12-16,10 7-13 16,15-4-19-16,20 3-13 15,18-8-7-15,29-3-1 16,5-8 7-16,15-3-7 16,-6-9-37-16,0-3-186 15,-19-2-323-15,-3-5 3 16</inkml:trace>
  <inkml:trace contextRef="#ctx0" brushRef="#br0" timeOffset="29597.06">3156 14339 1069 0,'1'-7'298'0,"-1"7"71"31,3 1-317-31,-2-1 7 0,2 1-33 0,3 3 16 16,12 8 8-16,34 32 24 15,-34-25 3-15,-4 6 7 16,-11 1-11-16,-3 10 0 16,-8-2-24-16,-8 5-6 15,-3-6-12-15,-1-2-7 16,3-8-14-16,6-3-6 15,7-9-3-15,11-6-4 16,8-6-3-16,11-7 1 16,5-2 4-16,3-6 0 15,0-3 4-15,2-5 1 16,-5 1 0-16,1-9 2 16,-2 2 2-16,-5-6 2 0,-6 4 3 15,-8-6 5 1,-8 3 3-16,-8-1 1 0,-6 10-4 15,-8 4-10-15,-2 15-39 16,-2 15-494-16,8 9 142 16</inkml:trace>
  <inkml:trace contextRef="#ctx0" brushRef="#br0" timeOffset="29955.16">3991 14234 809 0,'-10'-11'255'0,"5"6"73"16,6 2-215-16,10 1 8 16,1-2 0-16,12 1 2 0,1-3-10 15,14 8 4-15,-3-5-27 16,8 3-12-16,-5 1-30 16,5-2-11-16,-11-4-17 15,-2 1 0-15,-8-3-5 16,-3 4-23-16,-13-2-68 15,-5 9-405-15,-11 3 87 16</inkml:trace>
  <inkml:trace contextRef="#ctx0" brushRef="#br0" timeOffset="30135.68">3977 14307 1138 0,'-9'-7'309'15,"11"14"111"-15,11-5-297 16,5-1 3-16,8 0 29 15,4 1-36-15,10 0-3 16,-1-3-32-16,10 1-18 16,-6-1-35-16,4-3-83 15,-7-7-102-15,14 7-385 16,-11 0 24-16</inkml:trace>
  <inkml:trace contextRef="#ctx0" brushRef="#br0" timeOffset="30671.51">4802 14398 1145 0,'12'0'272'15,"1"0"126"-15,7-4-310 0,2-1-9 16,-2-3 17-16,3-6 16 15,-1 0-20-15,4-7-6 16,-6-1-26-16,-1-8-8 16,-4 0-20-16,-3-13-5 15,-7-1-7-15,-6-7-1 16,-5 5-6-16,-10 4-7 16,-5 14-7-16,-8 9-6 15,-3 14-3-15,-7 12-2 16,2 10 3-16,-12 11 9 15,11 5 9-15,-4 10 14 16,10-2 7-16,4 6 4 16,16-4-3-16,13 5-5 15,17-8-11-15,15-5-2 16,4-13-5-16,14-11 2 0,-5-17 3 16,5-14-5-16,-11-9-19 15,-2-7 8-15,-16-4-554 16,-7-25 167-16</inkml:trace>
  <inkml:trace contextRef="#ctx0" brushRef="#br0" timeOffset="31464.25">5973 14902 435 0,'-6'13'128'0,"2"2"117"16,2-3-91-16,1 2 52 16,-2-1 29-16,2 1-2 15,-1-3-61-15,1-1-27 16,3-5-60-16,4-2-14 15,3-8-26-15,8-12 14 16,4-8 3-16,8-17 11 16,1-11-6-16,5-24-5 15,-3-8-26-15,-1-26-9 16,-4 0-13-16,7-6-5 16,-6 20-5-16,0 11-3 15,-3 36 0-15,-8 16-4 16,-11 25-1-16,-9 16-3 15,-6 12-1-15,-6 18-1 0,-1 3 3 16,-1 10 2-16,6-2 2 16,2-3 0-16,4-11 0 15,7-4-1-15,6-14 0 16,11-5-1-16,6-6 1 16,11-10 1-16,5-4 3 15,13-11 0-15,-2-5 1 0,5-8 1 16,-8 0 1-1,-6-10 0-15,-16 5 1 0,-10 0 1 16,-10 8-1-16,-7 5-2 16,-5 12-4-16,-4 15-6 15,-2 9-3-15,1 13-2 16,2 8 3-16,3 13 2 16,4-5 7-16,4 5 1 15,3-11 1-15,4 0-1 16,4-12 1-16,8-6-63 15,2-7-75-15,15-9-365 16,-2-6 35-16</inkml:trace>
  <inkml:trace contextRef="#ctx0" brushRef="#br0" timeOffset="31860.18">6959 14334 1015 0,'0'-5'265'0,"-1"1"91"15,1 3-287-15,1 2-4 16,1 3 14-16,6 11-18 0,47 46 23 16,-35-31-5-16,-2 3 1 15,-8-1-17-15,-8 3-7 16,-10-4-21-16,-5-4-1 15,-3-5-4-15,-2-5-1 16,5-6-11-16,10-6-9 16,8-4-8-16,17-11-4 15,12 1-4-15,13-13 3 16,4-3 6-16,7-11 1 16,-10 5 8-16,-3-5 22 15,-13 5 9-15,-2-1 15 16,-14 6 6-16,-8-7 2 15,-8 4-19-15,-12-3-26 16,-8 3-67-16,-5 7-502 16,-2 10 121-16</inkml:trace>
  <inkml:trace contextRef="#ctx0" brushRef="#br0" timeOffset="32266.99">8060 14278 1311 0,'40'-27'474'0,"-43"22"97"0,5 2-377 16,-2 0 14-16,0 3-88 16,0-1-36-16,0 1-53 15,0 0-70-15,1 0-102 16,1 0-460-16,2 1 70 16</inkml:trace>
  <inkml:trace contextRef="#ctx0" brushRef="#br0" timeOffset="32733.43">8093 14740 1055 0,'-20'-11'287'0,"-10"0"128"16,-3 3-289-16,-5-3 19 16,-1-5-5-16,1-9-10 15,6-2-40-15,0-25-19 16,6-5-28-16,1-26-12 16,3-8-18-16,2-18-3 15,8 16-2-15,5 3 2 0,9 29-1 16,14 14-10-16,10 23-7 15,26 9-8-15,13 10-3 16,25 4 1-16,1 8 8 16,18 11 3-16,-15 11 5 15,3 22 3-15,-23 6 3 16,-13 18 10-16,-25 4 9 16,-18 13 13-16,-29-8 3 0,-22 6 8 15,-12-15-5-15,-19-4 0 16,-1-17-8-16,-12-11 2 15,5-18-10-15,-18-12-38 16,12-15-55-16,4-30-502 16,22-26 109-16</inkml:trace>
  <inkml:trace contextRef="#ctx0" brushRef="#br0" timeOffset="34010.08">8856 14330 649 0,'-4'-4'246'15,"-1"2"41"-15,1 0-191 16,0 1 16-16,0-1-29 16,4 0-13-16,2-1-10 15,31-7 17-15,44-3-16 0,-22 13-5 16,-3 6-19-16,0 7-4 16,-14 4-15-16,-5 5 13 15,-15 0 6-15,-15 6 23 16,-13-1 4-16,-14 6 5 15,-6-3-13-15,-10 3-3 16,-2-4-22-16,-14-7-5 16,5-10-18-16,-3-7-93 15,10-6-90-15,16-9-292 16,19-5-23-16</inkml:trace>
  <inkml:trace contextRef="#ctx0" brushRef="#br0" timeOffset="34358.33">9574 14307 515 0,'1'-11'255'0,"2"7"45"16,-7 2-99-16,0 1 2 15,3 0 18-15,0 0-70 16,-2 0 8-16,1 0-33 15,-1-1 7-15,-1-1-28 0,-8-2 6 16,-38-15-26-16,23 16-6 16,-4 3-25-16,-10 7-6 15,-2 9-22-15,-11 5-2 16,9 8-6-16,-4 6-4 16,12-2-7-16,7 11-8 15,16-6-9-15,19 6-6 16,16-6-2-16,24-4 3 15,16-14 6-15,20-10 8 16,-4-9-24-16,7-9 70 16,-16-4-597-16,-10-7 193 15</inkml:trace>
  <inkml:trace contextRef="#ctx0" brushRef="#br0" timeOffset="34740.3">9781 14485 510 0,'-11'-2'203'0,"-2"-6"52"16,1 2-128-16,0 0 35 15,3 2-15-15,2 1 13 16,1 1-15-16,2 2 6 16,1 0-39-16,2 0-10 15,1 0-31-15,0 2-3 16,0 0-19-16,0 6 12 16,1 24-3-16,-1 46-1 15,-4-29-17-15,-1 11-4 16,-3-7-14-16,4-2-3 15,1-12-9-15,7-8-77 16,2-16-75-16,6-11-150 16,-2-9-224-16,2-6-46 15</inkml:trace>
  <inkml:trace contextRef="#ctx0" brushRef="#br0" timeOffset="35325.83">9706 14873 496 0,'-3'-6'288'15,"3"1"30"-15,1-2-97 16,1-1-5-16,-1 2-33 16,-1-3-8-16,1-1-35 15,-1-3-9-15,3-1-39 16,4-6-6-16,2-3-32 15,9-5-12-15,3-2-17 16,5-13-1-16,0 1-7 0,2-7-1 16,-5 4-6-16,-4 4 0 15,-7 15-1-15,-4 6-1 16,-7 14-4-16,-4 3-7 16,-3 7-7-16,5-4-39 15,-1 1-15-15,0 1-7 16,0 1-13-16,0 1-50 15,-2-1-331-15,0-1 100 16</inkml:trace>
  <inkml:trace contextRef="#ctx0" brushRef="#br0" timeOffset="36058.23">10242 14137 652 0,'-21'13'312'0,"6"-6"-6"16,5-2-108-16,9-5-150 0,7 2 35 15,5-4-2-15,11 1 23 16,6-3 7-16,13 1 5 15,5-2-30-15,9 4-11 16,-6-3-33-16,10 4-9 16,-10-5-17-16,-2 4 3 15,-9-1-2-15,-6-1 11 16,-17 2 3-16,-10-1-49 16,-12 2-54-16,-15-1-128 15,-4 8-115-15,-9 5-171 16,-8 4-58-16</inkml:trace>
  <inkml:trace contextRef="#ctx0" brushRef="#br0" timeOffset="36239.74">10296 14244 541 0,'-26'8'370'0,"9"-3"-19"15,3 2-102 1,9-2-64-16,10 1-16 0,10-4-60 16,16 2 10-16,7-1-8 15,13 0-4-15,-1-1-33 16,7 1-12-16,-10-1-28 15,3 0-6-15,-8-3-12 16,3 1-115-16,-13-3-95 16,-2 7-310-16,-13-1-43 0</inkml:trace>
  <inkml:trace contextRef="#ctx0" brushRef="#br0" timeOffset="36723.21">11159 14389 1007 0,'-1'0'196'0,"3"3"122"15,3-1-286-15,-5-2 46 16,1 0 27-16,2-1 35 15,5 0-2-15,14-7 2 0,34-19-40 16,-27 3-12-16,-4 0-33 16,4-8-6-16,-7-1-16 15,-4-5 1-15,-8 1-6 16,-5-7 5-16,-14 3-5 16,-10 3 0-16,-4 7-9 15,-11 1-4-15,-4 9-9 16,-5 5-3-16,2 8-2 0,-11 7 4 15,5 5 5-15,-7 13 14 16,4 7 2-16,-5 12 0 16,8 3-8-16,6 16-11 15,17-2-16-15,21 3-6 16,24-6 1-16,24-4 9 16,19-17 10-16,14-11 13 15,1-15 7-15,6-15 9 16,-10-10-4-16,-9-7 8 15,-19-3-24-15,-12-5-166 16,-30-4-428-16,-28-18 67 16</inkml:trace>
  <inkml:trace contextRef="#ctx0" brushRef="#br0" timeOffset="37324.61">11877 13972 757 0,'2'0'294'16,"-16"-5"75"-16,13 3-166 16,4 1 10-16,-2 0 11 0,-2 1-76 15,1 0-25-15,0 1-54 16,1 1-25-16,2 14-33 16,17 56-3-16,-7-30-4 15,1 4 7-15,1-6 7 16,7-8 26-16,-4-15 13 15,6-5 37-15,2-10 13 16,7-11 16-16,1-7-22 0,15-6-11 16,4-8-35-16,15-20-18 15,-2-4-21-15,19-21-3 16,-5-1-5-16,10-14 0 16,-13 15-1-16,-3 3-6 15,-23 21-25-15,-12 8-133 16,-23 21-495-16,-33 0 96 15</inkml:trace>
  <inkml:trace contextRef="#ctx0" brushRef="#br0" timeOffset="44232.12">1008 15377 166 0,'5'-12'248'0,"-5"3"-9"16,2 3 26-16,-2 3-14 15,3 0-22-15,-4 2-82 16,1 1-18-16,0 0-51 15,1 0-8-15,0 1-11 0,0 2 18 16,0 0-1-16,-2 21 11 16,-16 41-8-16,-5-21-2 15,0 0-27-15,-3 1-11 16,9-10-17-16,6-6-5 16,3-17-8-16,3-7-6 15,6-7-5-15,4-4-4 16,3-1-2-16,3 2-1 15,1 1 4-15,8 5 1 16,1 0 3-16,4 7 1 16,-1-4 2-16,4 3 0 15,-8-2 2-15,1-2 0 16,-5-7 0-16,2-7 2 16,-5-4 1-16,1-13 2 0,-2-5-1 15,1-11 1 1,-4 4-1-16,4-1-2 0,-6 7-1 15,1 4 1-15,-5 11 1 16,-1 3 2-16,-4 9 1 16,-3 3 0-16,0 7-1 15,3-3 0-15,-1 2 0 16,-5 10 3-16,-21 57 0 16,14-17 0-16,6 2 0 15,-2 8-4-15,5-7-4 0,5-2 0 16,4-18-1-16,0-1 1 15,2-16-5-15,0-4-118 16,-1-7-401-16,-4 5 89 16</inkml:trace>
  <inkml:trace contextRef="#ctx0" brushRef="#br0" timeOffset="44884.03">1007 16181 872 0,'-35'11'250'0,"-2"-11"116"15,23-2-237-15,-24-6 34 0,1-4 10 16,-8-10-6-16,2-3-29 15,-9-23 0-15,12-7-37 16,-2-28-20-16,8-7-39 16,9-25-20-16,15 5-19 15,17-14-11-15,17 20-2 0,18-5-2 16,13 27 3-16,18 4-4 16,-3 20 1-16,22 3-2 15,-3 14 0-15,23 13-8 16,-9 17 1-16,16 22-2 15,-22 16 1-15,2 27 7 16,-31 9 11-16,-10 18 9 16,-22 1 7-16,-17 20 16 15,-25-13 2-15,-19 5 7 16,-14-14 0-16,-19 3 7 16,-4-21-3-16,-29 1 11 15,-3-11-2-15,-27 0 4 16,10-17-12-16,-24-15-8 15,27-24-44-15,6-26-87 16,39-22-489-16,23-56 105 0</inkml:trace>
  <inkml:trace contextRef="#ctx0" brushRef="#br0" timeOffset="47103.97">2580 16249 71 0,'-4'-1'214'16,"-1"-1"-70"-16,1 2 11 0,0 0 20 16,-1 0-58-1,0 0 38-15,0 2 10 0,1-1 34 16,0 0-18-16,-2 0 26 16,1 0-29-16,-2 1 4 15,2-1-43-15,-1 1-18 16,2 0-42-16,1-2-10 15,1-2-27-15,5-1-1 16,8-15-6-16,60-65 0 16,-31 26-8-16,5-20-2 15,-5-1-5-15,0-15 0 16,-10 9-4-16,-5-5-3 16,-11 18-4-16,0 8-2 15,-7 24-4-15,-5 12-8 16,0 20-3-16,1 12-7 15,0 9-3-15,0 11-3 16,8 8 5-16,2 11 1 0,5-1 5 16,6 10 1-16,2-3 2 15,1 9 1-15,-4-2 4 16,-2 14 4-16,-8-7 2 16,0 4 2-16,-6-13 1 15,1-6 2-15,-2-16-2 16,2-6 2-16,-3-13-2 15,2-1-7-15,-1-6-26 0,0-5-142 16,-1-4-291-16,-2-1-97 16,-5 0-198-16</inkml:trace>
  <inkml:trace contextRef="#ctx0" brushRef="#br0" timeOffset="47346.86">2687 15850 1311 0,'-18'1'283'0,"0"3"146"16,7 4-391-16,14-1 0 0,13-4 13 16,20-1-1-1,10-2-5-15,11-5 16 16,0-3-6-16,4-1-5 0,-11 2-17 15,-4 2-3-15,-10 4-16 16,-6 5-505-16,-13 3 168 16</inkml:trace>
  <inkml:trace contextRef="#ctx0" brushRef="#br0" timeOffset="47931.82">3467 15329 257 0,'-3'-2'245'0,"-1"0"-6"15,1 0 9-15,1-1-55 16,0 2-2-16,-1 0-56 0,2 0-8 16,0 0-40-16,0 1 1 15,1 0-19-15,0 1 1 16,1 0-13-16,0 1 11 15,0 3-4-15,4 16 10 16,7 39-6-16,-12-23 0 16,1 1-19-16,2 6-9 15,3-7-16-15,-1-3-4 16,3-9-6-16,-3-6 5 16,1-10 1-16,-3-4-41 15,0-1-78-15,-3-8-405 16,0 3 60-16</inkml:trace>
  <inkml:trace contextRef="#ctx0" brushRef="#br0" timeOffset="48217.4">3140 15294 853 0,'-8'-11'345'0,"-2"12"64"0,2-3-241 16,7 3 2-16,8 1-26 16,8 3-76-16,16-1 7 15,7-1 4-15,14-2 19 16,1-1-6-16,13-4 1 16,-7 1-24-16,11-3-11 15,-6 2-22-15,7 0-4 16,-13-1-13-16,-3 2 5 15,-20 1-8-15,-9 1-124 16,-15 5-458-16,-27 8 106 16</inkml:trace>
  <inkml:trace contextRef="#ctx0" brushRef="#br0" timeOffset="54591.2">3975 15563 356 0,'-7'-2'236'15,"1"2"12"-15,-1 0-52 16,3 1-16-16,3-1-18 15,0 1-71-15,1 3-5 0,0 7-28 16,4 15 12-16,8 36-2 16,-2-18 14-16,0 2-11 15,5 14-1-15,1-3-21 16,7 6-6-16,0-11-16 16,6-3-4-16,-4-12-8 15,2-7-1-15,-7-12-2 0,-1-4 7 16,-8-9 6-16,-6-1-55 15,-7-3-80-15,-7-7-327 16,-6-8 20-16</inkml:trace>
  <inkml:trace contextRef="#ctx0" brushRef="#br0" timeOffset="54838.53">4067 15896 511 0,'2'-9'172'0,"-1"1"104"15,0-1-126-15,1 5 24 16,-1 0 15-16,-1 10-14 16,0-5-49-16,0 1-1 15,0 5-22-15,-1 16 2 16,-4 31-21-16,-4-29 23 16,-3-5-10-16,-10 3 2 0,-4-3-19 15,-10 3-13-15,0-2-37 16,2 1-25-16,11-7-105 15,17-6-437-15,25-18 99 16</inkml:trace>
  <inkml:trace contextRef="#ctx0" brushRef="#br0" timeOffset="56186.84">4484 15936 291 0,'-44'27'277'16,"32"-22"14"-16,5-3-47 0,1-1 6 16,2 0-58-16,2-1-50 15,1 0-68-15,1 0-15 16,1 0-30-16,2 1 13 15,6 1 5-15,21 0 17 16,38 0-2-16,-20-4 3 16,2 0-19-16,7-1-5 15,-5 2-14-15,-1-5-4 16,-10 1-9-16,-4-4 5 16,-12 0 1-16,-5-1-53 15,-10 3-79-15,-10 0-349 16,-7 2 31-16</inkml:trace>
  <inkml:trace contextRef="#ctx0" brushRef="#br0" timeOffset="56392.29">4658 15785 955 0,'10'-16'245'16,"-1"3"109"-16,-7 6-264 15,1 4 34-15,5 0 6 16,0 3 13-16,0 6-10 15,-1 10 4-15,-1 6-36 16,-4 13-9-16,-3 5-37 0,0 7-14 16,2 0-21-16,2 2-13 15,-1-12-76-15,5 1-456 16,-1-14 117-16</inkml:trace>
  <inkml:trace contextRef="#ctx0" brushRef="#br0" timeOffset="57053.14">5025 16570 966 0,'-7'23'280'16,"1"-4"75"-16,2-9-287 15,6-3 11-15,3-9-10 16,5-4 17-16,2-4 10 16,6-12 26-16,1-12-10 15,9-18-9-15,1-11-39 0,5-23-17 16,-1-4-24-1,2-18-9-15,-3 7-7 0,4-4-1 16,-8 21-3-16,0 5 2 16,-6 29-1-16,-7 12 3 15,-8 21 1-15,-3 3 4 16,-3 14-5-16,-5 8-1 16,-1 7-7-16,-5 15-3 15,0 11-4-15,-2 8 1 16,6 4 1-16,2 5 2 15,9-10-1-15,4-8-2 16,9-14 1-16,8-15 2 16,5-18 1-16,7-18 4 15,2-8 4-15,1-16 2 16,-7 1 2-16,-1-5 3 0,-11 9-3 16,-5-3 1-16,-5 17-3 15,-6 7 3-15,-3 10-6 16,-3 10-2-16,0 12-2 15,-7 4 0-15,2 7-2 16,1 12 6-16,5 2 1 16,5 7 2-16,8-6-1 15,2 2 0-15,5-6-3 16,4-2 0-16,1-6-2 0,9-4-22 16,4-13-85-16,12-10-415 15,-4-14 87-15</inkml:trace>
  <inkml:trace contextRef="#ctx0" brushRef="#br0" timeOffset="57369.22">6348 15803 923 0,'-11'-10'407'16,"-42"-25"55"-16,36 36-191 16,6 0-110-16,7 2-16 15,6-1-100-15,7-3-22 0,7-3-28 16,13 0 3-16,-2 1 10 16,11-1 6-16,-4 4-2 15,7 2-2-15,-4 2-4 16,12 0 0-16,-7 0-3 15,1-3-34-15,-10-1-43 16,-7-2-119-16,-16-1-151 16,-9 6-155-16,-24 3-85 0</inkml:trace>
  <inkml:trace contextRef="#ctx0" brushRef="#br0" timeOffset="57561.7">6246 15949 1044 0,'-11'5'375'0,"2"-2"62"16,11-1-283-16,8-1-7 16,3 0-40-16,9 1-29 15,6 1-18-15,8 1-6 16,1-2-23-16,9-3-5 16,0-4-9-16,7-5-2 15,-7-2-12-15,3 0-143 0,-15 2-370 16,2 2 71-16</inkml:trace>
  <inkml:trace contextRef="#ctx0" brushRef="#br0" timeOffset="58103.27">7472 15691 959 0,'17'-13'276'0,"-3"7"92"16,-3-1-272-16,1 1 33 15,-3 3-14-15,-5-2 26 16,-2 4-12-16,-3-1 17 16,0 1-16-16,-2-2 12 15,-1 1-30-15,-15-7 9 16,-39-18-20-16,26 21-3 16,0 4-27-16,-6-1-8 0,1 9-22 15,-8 1-5 1,7 5-12-16,-6 5 1 0,7 1-6 15,-7 9 0-15,7 2-7 16,-3 11 0-16,8 0-6 16,7 8-2-16,15-2-3 15,18 3-1-15,14-8-1 16,20-1-1-16,3-13 0 16,16-6 1-16,-3-13 2 0,9-7 1 15,-10-3 0-15,9-3 1 16,-11-3-1-16,-2-2-11 15,-17-1-31-15,-3-4-131 16,-14 2 136-16,-15-9-646 16,-17 2 140-16</inkml:trace>
  <inkml:trace contextRef="#ctx0" brushRef="#br0" timeOffset="63881.68">8748 15292 590 0,'5'-12'261'16,"1"10"41"-16,-2-1-124 0,-5 3 7 16,0 0-17-16,-2 0-56 15,-12 0 2-15,-50 13-37 16,15-4 6-16,-8 4-9 15,-18 7-3-15,2 2-20 16,-3 4-12-16,15 0-18 16,12-2-11-16,24-7-10 15,9 2-17-15,14-4-4 0,12 6-7 16,8 3 0 0,15 7 3-16,6-1 12 0,16 7 5 15,2-1 5-15,5 3 2 16,-7-3 3-16,-7 3 1 15,-19-2 4-15,-12 0 9 16,-17-7 2-16,-14 5 6 16,-8-4-1-16,-16 4 2 15,-4-4-6-15,-9 2 0 16,2-9-5-16,6-5-4 16,14-8-6-16,11-3-18 15,17-4-6-15,13 2-7 16,11 2-1-16,12 4 2 15,8 5 13-15,10 11 1 16,-6 3 6-16,0 12 9 0,-16 2 10 16,-7 16 10-16,-18-3 6 15,-7 12 6-15,-12-3-6 16,-14 10-1-16,-10-13-6 16,-19 18-1-16,-3-4-4 15,-8 14-3-15,10-13-6 16,13-1-10-16,24-23-8 15,23-11-9-15,25-24-2 16,31-12 1-16,14-12 8 0,23-10 5 16,-4-5 9-16,8 1-21 15,-21 7-457-15,-15 9 146 16</inkml:trace>
  <inkml:trace contextRef="#ctx0" brushRef="#br0" timeOffset="64730.33">9689 16098 289 0,'-4'8'260'0,"1"-1"15"15,1-3-41-15,0-4 18 16,2 0-46-16,0-1-12 15,0 0-54-15,0-1-5 16,1-1-37-16,4-11-5 16,22-52-20-16,-11 14-5 15,4-6-21-15,5-17-4 16,-2 0-15-16,5-11-5 16,-3 7-9-16,3 0-6 0,-5 19-4 15,1 6-3-15,-6 20-1 16,1 10-1-16,-6 13-3 15,-2 6-3-15,-6 8 1 16,3 11-3-16,-5 6 2 16,3 17 2-16,-1 11 6 15,6 16 8-15,0 2 5 0,6 9 3 16,2-9 1-16,5 0-3 16,1-14-6-16,4-3 0 15,-6-11-2-15,0-4 5 16,-6-12 2-16,0-6 8 15,-7-5-11-15,-6-8-87 16,-3-4-97-16,-5-14-349 16,-5-2-8-16</inkml:trace>
  <inkml:trace contextRef="#ctx0" brushRef="#br0" timeOffset="65045.49">9701 15768 1109 0,'-12'-8'262'0,"11"15"117"16,2-6-290-16,2-2 8 15,-1 1 40-15,0 0-18 16,10-1 30-16,13-1-17 15,46-8 0-15,-29 2-26 0,9-3-6 16,-6 2-33-16,2 2-15 16,-9 1-21-16,-4 2-7 15,-13 4-9-15,1 2-1 16,-7 1-13-16,-4 0-96 16,-3 0-96-16,2 5-413 15,-2-1 7-15</inkml:trace>
  <inkml:trace contextRef="#ctx0" brushRef="#br0" timeOffset="66977.39">10430 15670 140 0,'7'-6'188'0,"-4"3"35"16,-5 3 12-16,2-1-38 15,0 1-4-15,0 0-16 16,0 0-61-16,0 1 12 16,0 1-15-16,0 5 2 15,1 11-28-15,2 49-4 0,-6-32-27 16,2 11-9-16,1-1-18 16,2 2-6-16,0-8-10 15,4-3-6-15,0-11-4 16,3-6 1-16,1-10-10 15,0-7-94-15,-4-3-103 0,-6-9-232 16,-2-8-53-16</inkml:trace>
  <inkml:trace contextRef="#ctx0" brushRef="#br0" timeOffset="67444.14">10439 15797 405 0,'2'-15'322'0,"-7"1"-6"15,-19 4 1-15,16 3-179 16,1 1 3-16,2 1 2 16,7 2-71-16,7-1-15 15,5 2-33-15,11 0-13 16,3-2-7-16,1 2 1 16,2 3-1-16,-5 4 3 15,-7 1 3-15,-4 7 11 16,-6 2 9-16,-9 2 14 0,-8 0 1 15,-6-2 6-15,-1-2-8 16,-4-3-5-16,3-2-13 16,2-4-4-16,1-3-9 15,8 0-9-15,3 0-10 16,1-1-6-16,1 0-3 16,1 0-4-16,1 1 5 15,1 0 6-15,2 2 4 0,11 9 6 16,30 23 4-16,-29-20 4 15,-2-1 2 1,-3 4 3-16,-6-1-1 0,0 3 3 16,-7-6 4-16,-4 1 9 15,-3-1 3-15,-7 0 5 16,-4-2-2-16,-9 0-2 16,2-1-12-16,-5-2-9 15,4-8-46-15,6-3-168 16,8-5-303-16,4-15 8 15</inkml:trace>
  <inkml:trace contextRef="#ctx0" brushRef="#br0" timeOffset="67850.05">10847 15225 495 0,'12'-11'190'0,"-4"11"81"16,-6 5-115-16,-1 0 33 16,0 2-8-16,-1-6-8 15,0 1-48-15,0 1-10 16,3 7-34-16,1 9-4 16,9 32-22-16,-8-27-5 15,0-3-17-15,-1 1-3 16,-4-5-11-16,6 1-1 15,-2-6-6-15,-2-1-69 16,2-7-63-16,-1-7-334 16,-5-6 21-16</inkml:trace>
  <inkml:trace contextRef="#ctx0" brushRef="#br0" timeOffset="68193.17">10674 15219 805 0,'-11'-12'233'16,"4"3"93"-16,1 2-201 15,6 5-4-15,3 1 26 16,-3 0-36-16,1 1 9 15,1 0-17-15,8 1 7 16,13 2-17-16,42 11-1 16,-27-7-23-16,8-5-3 15,-2-2-19-15,8-2-4 16,-7-6-13-16,0-4-1 16,-10-1-6-16,-5 5 1 15,-10 5-41-15,-7 6-156 16,-10 10-371-16,-4 13 32 0</inkml:trace>
  <inkml:trace contextRef="#ctx0" brushRef="#br0" timeOffset="69026.31">11368 15557 263 0,'-1'-6'297'0,"6"6"-42"15,-6-2-46-15,1 2 1 16,0 0-73-16,0 0-7 16,0 0-28-16,1 1 8 15,0 1-23-15,0 3 5 0,7 17-19 16,17 46 10-16,-10-28-17 16,12 13-2-16,1-2-17 15,6 8-3-15,1-6-19 16,6 3-2-16,-4-13-7 15,2 1 5-15,-7-14-1 16,-4-3 7-16,-10-13 1 0,-7-1 10 16,-8-9-26-16,-8-2-111 15,-4-4-92-15,-6-4-307 16,0-11-47-16</inkml:trace>
  <inkml:trace contextRef="#ctx0" brushRef="#br0" timeOffset="69242.16">11550 15833 993 0,'-17'-10'285'16,"5"3"98"-16,6 2-247 15,7 1-24-15,0 3 38 16,-2 1-20-16,0 0 15 16,0 3-12-16,-1 1-3 15,-7 21-29-15,-17 47-9 16,5-31-33-16,-9 7-8 15,1-5-17-15,-6-2-6 0,3-12-16 16,-1-6-88-16,11-13-86 16,6 2-435-16,9-9 32 15</inkml:trace>
  <inkml:trace contextRef="#ctx0" brushRef="#br0" timeOffset="69631.64">11907 15830 965 0,'-14'-9'295'0,"4"-1"102"16,6 6-277-16,4 2-11 16,7 2-9-16,10-1-25 15,2 2-21-15,11 0 16 0,3-2-1 16,12 0 3-16,-5-2-18 15,14-4-8-15,-7 2-15 16,1-4-1-16,-14 3-8 16,-2 1-12-16,-15 5-48 15,-10-1 45-15,-15 8-514 16,-13 1 139-16</inkml:trace>
  <inkml:trace contextRef="#ctx0" brushRef="#br0" timeOffset="69852.58">12070 15649 869 0,'-13'-11'352'0,"-1"0"75"15,17 6-173-15,-7 3-110 16,1 1 4-16,3 1-2 16,0 0-57-16,2 2-2 15,1 5-24-15,11 25-1 16,11 36-15-16,-17-21-4 15,-3-4-11-15,1 7 1 16,-3-9-29-16,2 0-124 16,2-15-439-16,4-18 83 15</inkml:trace>
  <inkml:trace contextRef="#ctx0" brushRef="#br0" timeOffset="70508.25">12522 16382 846 0,'-10'14'257'0,"4"-2"93"16,5-5-225-16,2-5 33 15,0-4-4-15,-1 1 0 16,1-1-27-16,2-3-18 16,6-15-42-16,50-50-17 15,-29 27-31-15,10-22-9 16,2-9-4-16,10-24 0 15,-6 3 0-15,-3-6 3 16,-13 24 1-16,-11 11 7 0,-11 31 5 16,-8 11 6-16,-2 20-6 15,-8 5-5-15,2 12-11 16,-4 10-9-16,2 8-6 16,-6 13-1-16,4 1 6 15,3 6 2-15,4-8 1 0,5 1-1 16,8-14 1-16,11-7 0 15,2-15 3-15,14-9 2 16,1-15 2-16,7-13 3 16,-5-6 0-16,4-12 2 15,-15 0 0-15,-5-3 3 16,-9 7-2-16,-4 5 3 16,-9 15-8-16,-4 10-9 15,-1 15-8-15,-2 12-5 16,3 9-4-16,2 12 2 15,4 1 9-15,6 7 4 16,6-6 3-16,6 2 1 16,2-10 1-16,9-2 4 15,1-11-63-15,6-7-455 16,2-13 134-16</inkml:trace>
  <inkml:trace contextRef="#ctx0" brushRef="#br0" timeOffset="70734.64">13460 15770 786 0,'-12'-19'421'16,"0"1"19"-16,28 21-110 15,-20 0-205-15,2 6 5 16,2 14 18-16,1 8-55 16,1 16 7-16,1 3-28 15,2 11-8-15,2-10-28 0,1 2-9 16,3-12-12-16,1-7 0 15,-3-14-7-15,-1-1-124 16,-4-9-68-16,1 1-378 16,-2-6-23-16</inkml:trace>
  <inkml:trace contextRef="#ctx0" brushRef="#br0" timeOffset="71197.25">13478 15790 1299 0,'-17'-18'329'16,"10"6"133"-16,11 5-360 15,5 0-22-15,12 2 26 16,4 0-46-16,9 1-6 0,-1 3-11 16,6 2-11-16,-4 2-16 15,2 6-3-15,-8 3-3 16,-4 1 6-16,-12 0 7 15,-8 2 14-15,-14-2 5 16,-11 0 5-16,-5-2-6 16,-4 1-4-16,2-3-16 0,3-2-6 15,9-2-10-15,5-2-12 16,5-1-7-16,9 0-8 16,6 2-3-16,6 1 0 15,5 2 12-15,8 0 3 16,-1 2 8-16,3 4 1 15,-4 1 0-15,-1 5 1 16,-8 2 0-16,-4 6 1 16,-4-1 4-16,-5 4 7 15,-7-7 5-15,-6 1 9 16,-4-5 1-16,-17-4 2 16,-8-1-6-16,-6-2-4 15,-3-1-16-15,-1-4-93 16,15 0-138-16,14-1-360 15,16-5-17-15</inkml:trace>
  <inkml:trace contextRef="#ctx0" brushRef="#br0" timeOffset="71755.7">14350 15523 746 0,'-20'9'346'0,"9"-6"44"15,7-3-141-15,5 2-108 16,2 2 27-16,-3-4-77 16,1 0-2-16,2 2-18 15,16 1 2-15,46 9-19 16,-22-10-8-16,3-1-19 16,12 1-7-16,-4 3-9 0,6-3-1 15,-13-2-2 1,-3 3 8-16,-14-4-16 0,-11-5-68 15,-17 1-79-15,-12 4-365 16,-21-5 21-16</inkml:trace>
  <inkml:trace contextRef="#ctx0" brushRef="#br0" timeOffset="71925.34">14314 15690 941 0,'-18'-1'257'0,"11"2"94"15,6 3-263-15,11 0 32 16,6-4 4-16,18 1-2 16,7-1-14-16,10-3 2 15,2 0-40-15,8 1-15 0,-10 1-22 16,9 4-5-16,-13-5-11 16,3 4-38-16,-8-2-81 15,2 0-382-15,-8-5 64 16</inkml:trace>
  <inkml:trace contextRef="#ctx0" brushRef="#br0" timeOffset="72357.69">15583 15437 933 0,'21'-3'332'0,"-1"-2"90"16,-8-3-251-16,-3 0 3 15,-2 4-16-15,-5 0-12 16,-5 0-32-16,2 3 5 15,-2 0-25-15,-5-1-1 16,-21-3-24-16,-44-4-2 0,31 11-17 16,-11 7-4-16,4 6-17 15,-5 9-10-15,13 7-13 16,0 9-8-16,12 2-4 16,11 4-8-16,13-3-1 15,10 3-5-15,14-9 6 16,23-3 0-16,6-8 5 15,18-11-1-15,3-9 1 0,11-10-80 16,-16-6-72-16,2-5-427 16,-18 4 41-16</inkml:trace>
  <inkml:trace contextRef="#ctx0" brushRef="#br0" timeOffset="72621.98">15771 15516 863 0,'0'2'224'16,"8"-2"111"-16,-11-3-211 16,3 3-1-1,0 1 40-15,0 1-23 0,-1 5-10 16,1 23-28-16,-1 43-9 16,1-30-33-16,0 10-7 15,-3-7-19-15,-4 5-3 16,1-10-7-16,-5 2-1 0,5-9-3 15,-1-5-35-15,4-10-33 16,2-5-109-16,5-10-118 16,-2-17-242-16,2-6-32 15</inkml:trace>
  <inkml:trace contextRef="#ctx0" brushRef="#br0" timeOffset="73122.21">15741 15644 1267 0,'-6'-16'331'0,"5"14"131"0,-1-3-349 16,2 4-32-16,0 0 7 16,0 0-47-16,1 0-17 15,1 0-13-15,7 1-2 16,16 2-4-16,40 11 2 16,-36-3 0-16,0 7 2 15,-8-4 1-15,-6 0 8 16,-7-3 4-16,-6 2 8 15,-6-6 2-15,-2 1 3 16,-3-2-4-16,-2 0-2 16,3-4-9-16,0 1-1 15,2-4-8-15,4 0-11 16,4 2-9-16,-2 0-7 16,1 0-5-16,2 0-3 15,1 2 9-15,17 8 3 0,31 21 8 16,-33-15 3-16,-6-4 4 15,-4 2 1-15,-8 0 3 16,-9 3 3-16,-6 0 2 16,-9 3 2-16,-4-3-1 15,-8 3 0-15,1-2-4 16,-1-3 0-16,7-2-2 0,5-2-3 16,9-4-8-16,11 0-8 15,10-2-6-15,9 2-7 16,5-1 2-16,9 4 5 15,1-3 8-15,-1 2 5 16,-3-2 11-16,-8-3-29 16,-11-1-36-16,-14-6-461 15,-14-8 111-15</inkml:trace>
  <inkml:trace contextRef="#ctx0" brushRef="#br0" timeOffset="74153.83">9542 17370 403 0,'-5'25'172'0,"-5"7"59"16,1-3-67-16,2 1-57 15,3-6 16-15,7-10 53 16,-1-10-42-16,4-15 18 16,6-9-8-16,3-19-5 15,1-4-52-15,10-17-13 16,1 1-31-16,4-20-5 15,-1 5-16-15,4-16-1 16,-3 5-9-16,-4-2 0 16,-5 25-4-16,-6 5 3 15,-6 25-2-15,-7 13 2 16,-3 9-5-16,-2 9-7 0,1 14-5 16,2 12-1-16,2 11 0 15,6 24 12-15,7 7 11 16,7 12 11-16,0-7 1 15,6 4 3-15,-5-19-7 16,-1-3 1-16,-2-14-7 16,-6 0 7-16,-2-10-1 15,-3-5-13-15,-2-10-47 0,-7-4-100 16,2-6-372-16,-9-10 44 16</inkml:trace>
  <inkml:trace contextRef="#ctx0" brushRef="#br0" timeOffset="74350.3">9668 17161 1263 0,'-16'-2'283'0,"6"2"142"16,7-2-371-1,8 3 33-15,4-1 13 0,9-1-9 16,7 1-14-16,14 1-2 15,3-4-35-15,14 2-1 16,-4 0-76-16,14 6-465 0,-9 0 143 16</inkml:trace>
  <inkml:trace contextRef="#ctx0" brushRef="#br0" timeOffset="74786.71">10303 17266 917 0,'2'-5'226'0,"2"1"97"15,-2-1-251-15,1 2 33 16,1 0 8-16,0 1 9 15,1 0-9-15,6 2-9 16,1 4-36-16,33 35-9 16,-36-8-27-16,-4 9-1 15,-3 3-10-15,-8 6 2 16,1-7-10-16,-3-1 6 16,5-13-8-16,3-6-3 15,6-12 0-15,10-10 22 16,2-10-4-16,12-10 10 0,-2-6 4 15,8-8 1-15,-4 0-15 16,2-3 3-16,-9 5-5 16,-1-6 6-16,-11 5-5 15,-5-3-38-15,-8 2-50 16,-1-2-113-16,-3 9-92 16,3 4-282-16,3 7-5 15</inkml:trace>
  <inkml:trace contextRef="#ctx0" brushRef="#br0" timeOffset="75171.75">10899 16791 768 0,'5'-5'336'0,"-23"5"43"16,15 0-191-16,3 3-19 15,-2 5-20-15,2-7-74 16,0 4-7-16,1 22-23 16,9 46-6-16,-2-30-15 0,0 4-1 15,-3-11-6-15,2-1 3 16,-5-13 1-16,-2-7-65 16,-2-7-69-16,-1-4-350 15,-3-12 25-15</inkml:trace>
  <inkml:trace contextRef="#ctx0" brushRef="#br0" timeOffset="75408.11">10688 16773 1029 0,'-21'-4'292'0,"3"3"112"16,12 1-301-16,8-2 30 15,7 1-7-15,8 1-10 16,4-2-23-16,10 0 18 0,0-1-28 16,12 1-3-16,-2-1-24 15,4 1-9-15,-5 3-21 16,3 0-2-16,-9 3-59 16,3 4-506-16,-7 2 155 15</inkml:trace>
  <inkml:trace contextRef="#ctx0" brushRef="#br0" timeOffset="76002.52">11275 16918 698 0,'0'-2'217'0,"-4"-2"88"15,0 1-192-15,3 2 18 16,-1 1-13-16,1 0-15 16,0 1-31-16,1 1-2 15,0 1-18-15,2 10 12 16,14 40-12-16,-6-22 9 16,-1-2-9-16,9 13 2 15,2-4-14-15,7 7-4 16,-1-6-16-16,6 3 0 15,-5-8-6-15,-2-2 3 16,-7-9 0-16,0-4-12 16,-8-9-41-16,-4-4-133 15,-2-4-301-15,-4-7 13 16</inkml:trace>
  <inkml:trace contextRef="#ctx0" brushRef="#br0" timeOffset="76285.3">11353 17196 384 0,'7'-11'215'0,"-8"5"35"0,-2 1-46 16,2-2-9-16,-1 4 39 15,1 2-71-15,0 0 7 16,0 0-46-16,1-1-10 15,-1 1-33-15,0 1 10 16,-2 3-14-16,-1 0 17 16,-5 9-9-16,-50 45-2 15,31-32-26-15,-6 6-11 16,4-3-22-16,2 2-128 16,10-11-434-16,16-11 101 15</inkml:trace>
  <inkml:trace contextRef="#ctx0" brushRef="#br0" timeOffset="76986.74">11952 17179 766 0,'-17'-6'255'0,"9"4"86"16,2 0-207-16,1 0 13 15,6 1-29-15,-1 1 0 16,1 0-30-16,2 0-2 16,9 2-8-16,15 1 3 15,38 7-29-15,-24-9-10 16,1-2-20-16,10-3-1 15,-6 0-4-15,-2-10-15 16,-13 2-60-16,-16 5-413 16,-24 6 99-16</inkml:trace>
  <inkml:trace contextRef="#ctx0" brushRef="#br0" timeOffset="77244.05">12105 16995 862 0,'-7'2'244'0,"0"-20"83"0,0 18-235 16,1 2-8-16,3 6 15 16,-2-2-44-16,4 10 22 15,1 1 0-15,1 12 9 16,-1-2-10-16,2 11-3 15,-3-5-26-15,1 4-8 16,1-7-18-16,0-1 8 16,4-7-49-16,2-2-431 15,7-8 135-15</inkml:trace>
  <inkml:trace contextRef="#ctx0" brushRef="#br0" timeOffset="77921.28">12318 17757 743 0,'-19'12'198'0,"9"-1"68"16,4 2-186-16,4-3-1 0,7-1 45 15,2-5 2-15,2-4 48 16,2-5-7-16,6-9 0 16,1-8-38-16,7-11-16 15,3-5-50-15,6-16-15 16,0-7-20-16,9-26-5 15,1 0-10-15,10-16-1 16,-5 7-4-16,0 0 0 16,-10 27-1-16,-4 7 6 15,-19 19 1-15,-6 11 4 16,-9 18-3-16,-6 9-8 16,-6 11-10-16,0 14-7 15,-1 8-5-15,1 15-2 16,3 4 6-16,4 4 3 15,4-6 4-15,7-3 1 16,2-15 2-16,5-6 1 16,2-9 0-16,7-6 3 0,-3-7 0 15,5-9 4 1,0-9-1-16,6-9 3 0,-4-10-3 16,3-13 3-16,-1 0-2 15,-4-6 1-15,-5 7-1 16,-7 10 4-16,-8 15-2 0,-5 12-7 15,-3 16-4-15,-2 16-4 16,-2 9-6-16,2 13 1 16,2 3 5-16,4 6 3 15,5-8 3-15,5 1 1 16,3-10-1-16,5-6-6 16,-2-8-63-16,5-6-454 15,-3-4 122-15</inkml:trace>
  <inkml:trace contextRef="#ctx0" brushRef="#br0" timeOffset="78350.21">13316 17126 672 0,'5'-5'363'0,"6"3"-29"15,-6 0-65-15,0-3-193 16,7 9 36-16,-4 1-4 16,2 0 22-16,-2 8-17 15,3 6-2-15,-7 1-28 16,1 7-7-16,-5 4-30 0,0 5-8 16,-4-1-16-16,3 1-1 15,-4-6-7-15,4-6 0 16,1-11-6-16,5-4-4 15,-2-6-4-15,12-3-3 16,3-4-2-16,10-6 1 16,2-3 2-16,4-7 2 15,-4-3 3-15,1-5 6 16,-9-1 3-16,-2-4 8 16,-7 2 3-16,-7-9 10 15,-6 5 6-15,-6-5 21 16,-5 6-6-16,-5 5-2 15,1 12-13-15,0 4-11 16,4 10-66-16,4 6-557 16,7 1 169-16</inkml:trace>
  <inkml:trace contextRef="#ctx0" brushRef="#br0" timeOffset="78902.74">14424 16908 838 0,'-12'2'318'0,"4"-1"80"15,1 0-214-15,4 1 36 16,1 2-43-16,1-4-20 0,1 0-42 16,1 1-11-16,2 0-40 15,24 4 2-15,43 2-10 16,-15-13-3-16,2 1-19 0,9-5-3 15,-6 2-11-15,3 0-1 16,-18 3-5-16,-7 0 1 16,-12 2 0-16,-9 2-17 15,-11 1-37-15,-5 3-150 16,-10 0-89-16,-12-1-308 16,-8 0-60-16</inkml:trace>
  <inkml:trace contextRef="#ctx0" brushRef="#br0" timeOffset="79133.12">14384 17045 1059 0,'-30'14'325'0,"21"-7"104"16,0-3-301-16,8 0 34 16,8 4-17-16,9-2 2 15,6-1-22-15,11-3 11 16,3-1-32-16,14-3-10 0,5 0-38 15,16-3-12-15,-4-1-23 16,12-2-6-16,-11-1-5 16,-3-2-7-16,-20 3-33 15,-6 0-422-15,-21-2-150 16,-8-3-125-16</inkml:trace>
  <inkml:trace contextRef="#ctx0" brushRef="#br0" timeOffset="79720.03">15720 16759 396 0,'10'-7'260'15,"-14"6"25"-15,3 0-30 16,4 1-6-16,-5-1 26 16,1 0-71-16,-2 0 4 15,-1 0-54-15,-16-2-9 16,-42-1-37-16,20 10-5 15,-1 2-26-15,-11 4-4 16,5 5-23-16,-9 8-5 16,9 3-13-16,0 13-3 15,12 1-11-15,8 5-11 0,19-5-10 16,14 3-7-16,14-10-3 16,28-4 4-16,10-11 6 15,24-7 7-15,2-12 4 16,9-8 4-16,-17-3 1 15,-5-3-84-15,-25-2-85 0,-8-10-438 16,-14 0 32-16</inkml:trace>
  <inkml:trace contextRef="#ctx0" brushRef="#br0" timeOffset="80233.5">15905 16916 809 0,'0'-3'275'0,"-1"1"81"16,0 0-225-16,0 0 9 15,1-1-13-15,0 2-27 16,1 1-21-16,1 0 11 15,0 1-20-15,1 2 3 16,3 0-14-16,5 13 3 0,31 39-16 16,-33-24 4-16,-4 0-10 15,-1 7-1-15,-4-4-9 16,-1 2-2-16,-2-9-8 16,0-1 2-16,0-7-3 15,0-5 4-15,0-5-2 16,0-3 4-16,2-2-4 0,0-3-2 15,1-1-8-15,0 0-9 16,0 0-9-16,1-1-4 16,3 0-1-16,24-5 2 15,39-11 7-15,-25 1 6 16,-2 1 7-16,-4-8 11 16,-10-1 4-16,-1-9 7 15,-11-1 0-15,0-10 2 16,-5 4-9-16,-3-8-3 15,1 9-8-15,-3 2-1 16,-2 10-19-16,-1 5-97 16,-3 14-493-16,-25 6 120 15</inkml:trace>
  <inkml:trace contextRef="#ctx0" brushRef="#br0" timeOffset="84127.96">12706 16644 541 0,'-1'-3'364'0,"1"3"-12"15,-2 3-111-15,1-3-38 16,0 0-77-16,1-1-18 16,0 0-34-16,2-3 11 15,8-9-11-15,58-64 19 0,-34 23-3 16,17-19-3-16,0-10-28 16,22-32-14-16,3-1-24 15,34-31-6-15,-5-3-8 16,21-24-1-16,-8 26-1 15,5-4 1-15,-30 32 0 16,0 8 0-16,-25 34 0 16,-8 3 2-16,-21 25 0 0,-3 6 3 15,-13 20 1-15,-10 7 9 16,-9 11 0-16,-9 5 0 16,-5 4-4-16,-10 4-2 15,-2 1-11-15,-11 5 0 16,1-1-1-16,-6 2 2 15,3-2 1-15,-5 1 1 16,7-4-1-16,-5-1-2 16,11-3-2-16,5 2-5 15,10-5-4-15,5 2-4 16,7-2 0-16,2 1 0 16,-2-3 2-16,0 0 5 15,1 0 4-15,0-1-1 16,1-1 0-16,3-1-2 0,16-11-1 15,46-29-5-15,-33 22 0 16,12 0-3-16,-2 5 1 16,3 4 2-16,-8 6 2 15,-1 6 4-15,-11 4 5 16,-6 3 2-16,-9 1 2 16,-3 4 3-16,-2-1-1 15,-2 5 3-15,0 2-1 16,0 13 6-16,-3 5 4 0,-3 11 6 15,-3 5 0-15,-4 7 0 16,-1-9-6-16,0-3-9 16,4-11-47-16,8-8-531 15,2-15-8-15,2-14-215 16</inkml:trace>
  <inkml:trace contextRef="#ctx0" brushRef="#br0" timeOffset="84756.98">14597 14518 181 0,'16'49'310'16,"-15"-31"-12"-16,-3-11 7 15,1-1-17-15,2-5-36 16,2 1-19-16,-3-3-59 16,1 0 3-16,2-2-57 0,1-2-18 15,11-12-39-15,37-49-4 16,-38 32-16-16,-3-10 3 15,-7-2-8-15,-15-7-1 16,-7 7-8-16,-15-3-5 16,-5 13-9-16,-14 9-5 15,3 14-7-15,-11 5-3 16,10 13-3-16,-7 8 4 16,8 5 3-16,-3 14 0 15,12 6-1-15,2 13-1 16,17 6-5-16,16 15-4 15,18-6 0-15,22-2 4 16,12-8 3-16,20-14 4 16,3-23 5-16,15-15 5 15,-4-19 0-15,2-20 6 0,-17-7 2 16,-12-17-588-16,-27 5-6 16,-49-15-190-16</inkml:trace>
  <inkml:trace contextRef="#ctx0" brushRef="#br0" timeOffset="88806.25">16411 15649 117 0,'-7'1'185'0,"0"1"-44"15,2-1-18-15,0 0 22 16,0 1-58-16,1 0 27 15,-1-1-1-15,1 0 13 16,0 0-7-16,-1 0 9 16,1 0-28-16,0 0 6 15,-1 0-18-15,0 0 9 16,-1 0-14-16,0-1 4 16,-1 0-17-16,2 0-4 15,0 0-17-15,1 0 1 16,-1 0-8-16,1 0 7 0,0 0-3 15,0 0 2-15,1 0-9 16,1 0-3-16,0 0-11 16,0 0 2-16,-1 0-6 15,1 0 4-15,0 0-1 16,1 0 3-16,1 0-5 16,1 0-1-16,0 0-5 15,1 0-3-15,2 0-5 16,14 1-3-16,43 6-3 0,-19-6 0 15,6 0 1-15,17-5 3 16,-4 1 2-16,9-2 3 16,-5 2 1-16,5 1 1 15,-15 1-2-15,6-3-2 16,-10 7-2-16,5 0 1 16,-15-4-2-16,4 4 5 15,-10 0 1-15,-8-5 6 16,-15-2 6-16,-1 2 16 15,-8-7 2-15,-9-1 4 16,-2-1-5-16,-5-1-5 16,-6-2-18-16,-9 2-5 15,-1-1-6-15,-6-3-1 16,4 1-2-16,-5 2-1 16,10 0-1-16,-1 1-1 15,6 3-1-15,5 2-2 16,5 2-2-16,3 0-6 0,7 2-3 15,3 4-7-15,2-1-1 16,-2 0-4-16,0 0 6 16,10 3 0-16,46 19 8 15,-24-6 0-15,2-1 8 16,3 1 1-16,-4 2 4 16,-4-3 3-16,-12-3 3 15,-5 1 3-15,-8-1 2 0,-3-1 6 16,-2 1 1-16,-4 3 6 15,-2-2 0-15,-11 1 4 16,-4 1-4-16,-11 7-1 16,-3-1-5-16,-8 8-1 15,2-2-6-15,-2 2-3 16,9-3-3-16,6-6-1 16,12-6-22-16,6-5-118 15,11-6-57-15,13-8-457 16,1 1 16-16</inkml:trace>
  <inkml:trace contextRef="#ctx0" brushRef="#br0" timeOffset="90205.05">18092 15355 427 0,'19'-42'303'0,"-20"34"7"16,-3 4-94-16,1 1-1 15,-1 2-61-15,3 1-18 0,-1 0-46 16,1 0-11-16,0 1-29 16,1 2-2-16,0 0-14 15,5 21 13-15,13 42 4 16,0-17 15-16,1 1-5 15,9 13 3-15,2-11-19 16,7 1-6-16,-5-14-14 0,3-2-1 16,-6-12-6-16,-4-4 5 15,-7-5 0-15,-3-4 6 16,-7-7 1-16,-6 0 12 16,-2-3-18-16,-5-3-68 15,4 0-57-15,-1 0-148 16,-1-2-160-16,-3 0-130 15,-7-5-80-15</inkml:trace>
  <inkml:trace contextRef="#ctx0" brushRef="#br0" timeOffset="90456.89">18180 15658 627 0,'-8'-17'192'0,"-3"5"104"15,11 7-171-15,2-2 25 0,-1 2 11 16,-2 1-1-16,1 3-40 16,0 1 36-16,0 0-16 15,0 1 22-15,-1 3-19 16,-1 0 7-16,-7 10-38 16,-31 44-15-16,16-35-38 15,-5 5-12-15,0-2-23 16,-3 0-24-16,7-6-57 15,1-1 8-15,8-4-540 0,5-4 134 16</inkml:trace>
  <inkml:trace contextRef="#ctx0" brushRef="#br0" timeOffset="91238.36">18451 15480 461 0,'-10'8'184'15,"2"-2"86"-15,-1 0-113 16,3-1 12-16,3 0 7 15,1-1-9-15,3-1-48 16,-1-3 9-16,1 0-29 16,1 0-8-16,4 0-24 0,22 0-2 15,41-2-17-15,-25-4 0 16,5-1-8-16,8-1-4 16,-4 1-11-16,1-1-4 15,-7 2-4-15,-7-1 0 16,-13 4 0-16,-6 0-3 15,-13 3-25-15,-7 2-111 16,-10 2-107-16,-10 1-263 16,-7 2-55-16</inkml:trace>
  <inkml:trace contextRef="#ctx0" brushRef="#br0" timeOffset="91455.78">18486 15591 565 0,'-16'11'315'0,"4"-4"41"15,1-8-106-15,4 5-87 16,6-2-3-16,2 0-2 0,-1-2-43 16,2 0 26-16,2 0-8 15,21 1 1-15,37-1-29 16,-23-4-8-16,0-3-34 16,16 1-11-16,-3-1-22 15,8-1-8-15,-4 4-11 16,0-2-16-16,-14 1-57 15,-7-4-512-15,-13-2 135 0</inkml:trace>
  <inkml:trace contextRef="#ctx0" brushRef="#br0" timeOffset="92022">19223 15841 857 0,'-6'-2'266'16,"5"1"79"-16,2 1-228 16,-2-1 44-16,1 1-16 15,0-1-3-15,0-1-18 16,1-2-15-16,2-1-41 16,2-21-5-16,49-40-24 0,-23 17-6 15,5-8-11-15,7-26-5 16,2 1-9-16,1-16-1 15,-10 11-1-15,-5 2 1 16,-10 28 0-16,-8 9 1 16,-7 23 0-16,-3 10-12 15,-4 16-7-15,1 16-8 16,-5 11-4-16,4 15 0 16,-1 8 11-16,4 8 8 15,-2 3 9-15,1 11 5 16,4-10 6-16,4 8 7 15,-5-11 1-15,3-6 4 16,1-13-4-16,1-3-4 16,-2-11-9-16,7 0-1 15,-4-10-3-15,3-3-43 16,-5-5-69-16,0-5-422 0,-5-3 74 16</inkml:trace>
  <inkml:trace contextRef="#ctx0" brushRef="#br0" timeOffset="92189.55">19277 15557 749 0,'-28'11'478'16,"7"-7"-95"-16,10-13-79 15,14 9-350-15,9 1-165 16,11 2-178-16,6-7-9 15</inkml:trace>
  <inkml:trace contextRef="#ctx0" brushRef="#br0" timeOffset="92438.88">19419 15546 552 0,'10'-1'282'0,"0"3"43"16,-3-5-114-16,4 5-24 16,1 1-9-16,2-1 12 15,3 3-24-15,0-2 35 16,0 0-22-16,0-2 18 15,-1 2-37-15,0-3-1 16,-4-3-43-16,5 0-8 0,0 0-36 16,4-5-11-16,-3 5-27 15,8 0-9-15,-6 3-14 16,2 3-3-16,-2 0-4 16,0-2 0-16,-5 0 2 15,-3-1-41-15,-6 0-46 16,-10 1-605-16,-8-6 143 15</inkml:trace>
  <inkml:trace contextRef="#ctx0" brushRef="#br0" timeOffset="93323.11">19985 15647 347 0,'2'-3'397'16,"0"1"-55"-16,-1 0 16 15,0 0-106-15,-1 0-34 16,0-1-76-16,0 2-24 15,0 2-52-15,0 3-20 16,0 11-21-16,0 55-1 16,4-30-4-16,-5 7 2 15,5-4 2-15,-3 3-1 16,3-12-3-16,0 0 2 16,0-10-3-16,-2-6-14 15,3-7-27-15,-5-8-106 16,-4-8-79-16,3-7-297 15,-2-7-21-15</inkml:trace>
  <inkml:trace contextRef="#ctx0" brushRef="#br0" timeOffset="93768.91">19986 15730 515 0,'4'-28'441'0,"-2"12"-61"16,-11 8 9-16,6 2-263 15,5 0 15-15,3 2-55 16,4 2-9-16,2 1-20 15,2 0-4-15,0 1-14 16,2 4-5-16,4 4-15 0,2 3-4 16,0 2-3-16,-2 3 3 15,-5-2 1-15,-6 2 10 16,-7-2 4-16,-5 0 11 16,-6-3-1-16,-5 1 3 15,-3-5-8-15,1-1-1 16,-1-3-11-16,3 0-4 15,4-3-8-15,3-1-15 16,5-2-9-16,6 2-8 16,-3 1-2-16,2 0-2 15,9 2 11-15,14 7 5 16,31 16 4-16,-29-7 4 16,-8-3 2-16,-1 2 5 15,-6-2 8-15,-3 1 15 0,-6 1 7 16,-8 3 18-16,-3-2 2 15,-9 4 0-15,-3-2-10 16,-10-6-4-16,2-5-16 16,-6-7-24-16,11-5-53 15,2-9-138-15,17-10-411 16,20-11 46-16</inkml:trace>
  <inkml:trace contextRef="#ctx0" brushRef="#br0" timeOffset="94199.27">20290 15125 748 0,'-3'0'313'16,"-3"-1"40"-16,4-1-206 15,2 2 36-15,0 0-43 16,1 0-3-16,2 0-19 16,1 1 8-16,20 4-28 15,42 5-2-15,-33-8-21 0,4-2-6 16,-7-1-20-16,-1 1-8 16,-8 0-16-16,-3-3 0 15,-9 3-1-15,-1 2-25 16,-8-5-64-16,3 6-488 15,-4-5 116-15</inkml:trace>
  <inkml:trace contextRef="#ctx0" brushRef="#br0" timeOffset="94638.84">20730 14918 661 0,'0'-4'305'15,"-1"1"1"-15,1 1-186 16,0 0 32-16,0-1-67 0,0 2 14 16,0 0 0-16,1 2 7 15,0 1-18-15,0 2 3 16,4 14-20-16,5 44 1 16,-10-30-18-16,1 7-2 15,1-5-15-15,1 4-5 16,3-5-13-16,1-1 1 15,-1-8-3-15,-1-3 5 16,-1-7 0-16,-3-5-6 16,-1-5-29-16,-2-1-133 15,-3-3-66-15,4-1-304 16,-1 0-45-16</inkml:trace>
  <inkml:trace contextRef="#ctx0" brushRef="#br0" timeOffset="94920.09">20468 14911 1022 0,'-5'-3'291'16,"11"0"105"-16,-3 0-289 15,-3 2 30-15,1 0-5 0,2 1-3 16,8 0-11-16,16 2 7 15,33 6-29-15,-23-6-5 16,-2-2-29-16,7-2-10 16,-4-3-19-16,6 0-4 15,-8 0-10-15,-2-1 1 16,-9 3 2-16,-8 1-64 16,-10 0-90-16,-17 4-442 15,-5 1 51-15</inkml:trace>
  <inkml:trace contextRef="#ctx0" brushRef="#br0" timeOffset="104841.46">21286 15446 382 0,'11'-4'183'0,"0"-3"48"16,-2 2-90-16,-1 0 64 16,-5 3 7-16,-2 1-25 15,-5 1-28-15,2 0 0 16,-2 0-59-16,-9 0-8 15,-45 10-13-15,24-3 15 16,-2 4-12-16,-10 8 4 16,1 6-23-16,-5 9-10 15,3 4-26-15,3 4-11 16,14-3-19-16,14-4-5 16,14-7-2-16,19-2 9 15,15-7 6-15,14-5 9 16,3-5 6-16,7-6-20 15,-7-5-70-15,1-1-444 16,-16 3 103-16</inkml:trace>
  <inkml:trace contextRef="#ctx0" brushRef="#br0" timeOffset="105162.71">21432 15719 1280 0,'8'-10'303'0,"-7"0"146"15,-9 8-371-15,12 3 14 16,-1-1 12-16,-3 0-25 16,0 0-19-16,1 1-2 15,-1 0-27-15,0 1-11 16,0 3-13-16,-2 17-5 15,-6 40-6-15,4-21-1 16,-6 2 1-16,6 12 1 16,11-3 3-16,-4-6 2 15,3-8 1-15,4-6-8 16,-4-17-44-16,-4-7-162 16,3-4-300-16,-15-19 2 15</inkml:trace>
  <inkml:trace contextRef="#ctx0" brushRef="#br0" timeOffset="105611.6">21398 15766 1272 0,'6'-18'299'16,"-1"-1"163"-16,-16 11-367 15,20 1-3-15,5 0 18 0,1 0-17 16,6 3-32-16,2 2 8 15,-2 1-12-15,-1 4-1 16,0 3-18-16,1 6-3 16,-8 2-9-16,-1 2 0 15,-4 3-9-15,-9-1 6 16,-6-1 1-16,-6 0 5 16,-4-3-4-16,-6-3 3 15,-2-3-8-15,3-1-4 16,5-6-8-16,2 0-9 15,8 1-10-15,12 1-7 16,-2 2-4-16,7 3 0 16,9 3 7-16,1 4 7 15,3-1 5-15,4 7 2 16,-2 3 0-16,-8 3 2 16,-7-1 1-16,-7 5 4 15,-5-4 5-15,-7 0 17 0,-1-2 2 16,-5 0 6-16,-3-6 0 15,-6-4 4-15,-2-2-14 16,-6-4-9-16,-8-8-63 16,-8 3-572-16,-1 0 157 15</inkml:trace>
  <inkml:trace contextRef="#ctx0" brushRef="#br0" timeOffset="106327">17622 14666 589 0,'-1'-19'322'16,"4"9"36"-16,-7 5-85 15,3 5-124-15,-3 7 10 16,3 13-74-16,-5 18-14 15,1 14-11-15,-1 44 31 0,-1 18-5 16,0 36 21-16,0 8-18 16,6 29-5-16,-1-24-31 15,0 18 5-15,-2-30-22 16,-2-4 1-16,-2-33-7 16,0-5 8-16,0-39-5 15,-1-14 1-15,3-24-37 16,-2-15-156-16,4-24-326 0,0-21-90 15,3-8-233-15</inkml:trace>
  <inkml:trace contextRef="#ctx0" brushRef="#br0" timeOffset="107089.08">17488 14434 794 0,'13'2'294'0,"-6"-2"34"15,-5-1-130-15,1 1-113 16,-2 0 31-16,0 0-5 16,2 0 3-16,17-1-34 15,48-9-11-15,-19 2-21 16,32-1 1-16,17 3-17 16,39 3-7-16,16 3-11 0,42 3-3 15,-4 2-8-15,50-1 0 16,9-2 0-16,51-4 0 15,-6-6 0-15,65-13 0 16,-19-1-2-16,26-4 1 16,-41 3-3-16,6 4 2 15,-74 14-1-15,-21 3 5 16,-67 3-2-16,-33 0 10 16,-58-1 8-16,-25-5 26 15,-36-1 2-15,-17-4 6 16,-11-1-4-16,-2-3-9 15,2 3-25-15,2 1-6 16,4 5-16-16,1 5-16 16,0 3-9-16,2-2-7 15,0 2 0-15,-5 24 8 16,-6 39 14-16,7-21 3 16,0 3 7-16,1 17 2 15,2 1 1-15,-1 16 3 0,2-2 4 16,1 21 1-16,0-2 0 15,-1 20 3-15,1-4-10 16,-2 34 27-16,2-18 3 0,2 14 3 16,5-18-1-16,4 15 10 15,2-31-31-15,2 1 1 16,1-23-3-16,-1-3 3 16,-4-25 0-16,0-2-1 15,-5-12-17-15,-5-2-57 16,-6-10-62-16,-6-2-57 15,-7-8-371-15,-1-1 63 16</inkml:trace>
  <inkml:trace contextRef="#ctx0" brushRef="#br0" timeOffset="108022.93">17505 16492 513 0,'6'15'387'0,"-1"-3"-93"16,-5-28-9-16,7 21-275 16,-2-2 9-16,5 0 31 15,2-2 16-15,5-2 30 16,1 1-3-16,5 4 1 16,1-2-21-16,10 6-6 15,3 2-27-15,17 0-5 16,13-3-9-16,29 3 2 15,13-8-6-15,37-4 0 16,2-5-5-16,30 2-2 16,-7-5-6-16,23 2-3 15,-21 3-3-15,35 0 18 16,-15-2 1-16,35-1 4 16,-9 3 2-16,43-7 2 15,-18 1-17-15,32-6 0 0,-31 2-3 16,17-6 0-16,-50 4-1 15,-2-5-1-15,-51 4 0 16,-15-2 6-16,-49 1 5 16,-19-1 22-16,-32 6 16 0,-13-1 17 15,-19 5 0-15,-6 1 3 16,-6 5-23-16,-2-1-16 16,0 3-20-16,1 1-9 15,0 1-10-15,1 0-3 16,0 0 0-16,0 0 0 15,1 0-1-15,0 0-1 16,1 0-1-16,2 0 0 16,8 0 2-16,4 1 3 15,33 7 5-15,-33-6-47 16,-7-4-41-16,-4 3-495 16,-8 3 102-16</inkml:trace>
  <inkml:trace contextRef="#ctx0" brushRef="#br0" timeOffset="115197.93">9188 17964 911 0,'-16'18'202'0,"10"-10"86"16,2-3-247-16,5-6-8 15,2 3 34-15,-3-2 18 0,1-1 18 16,1 0-7-16,0 0 7 15,2-1-27-15,9-1-2 16,38-10-22-16,-22 6-3 16,4 3-19-16,23-1-4 15,9-2-13 1,22-2 0-16,6-2-5 0,36-2 0 16,-15 1-4-16,16 0 1 15,1 1-3-15,31 0 9 16,-26 2 2-16,44-2 3 15,8 1 1-15,35-8 5 16,-10 1-9-16,56-6 5 16,-17 2-2-16,34-2 1 15,-23 6-4-15,34 5 1 16,-36 7-7-16,30 4-1 16,-38 6-2-16,28 2 4 15,-37 0-2-15,26 2 2 16,-32-2 2-16,28-5 1 15,-40-2-3-15,27-4 3 0,-41-2-2 16,4-3-1-16,-49 1 20 16,-4 1 23-16,-54 4 3 15,-19-1 13-15,-35 6 3 16,-17 0-16-16,-25 1-22 16,-4-1-6-16,-6 0-11 15,-2-1 1-15,-2 3-2 0,1-4 11 16,-1 0 7-16,0 0 12 15,0 0-3-15,-1 0 1 16,0 0-10-16,-1 0-8 16,1 0-12-16,0 0-2 15,0 0-6-15,0 1 0 16,-1-1-2-16,1 0 1 16,1 0 0-16,0 0 3 15,0 0-1-15,0-1-9 16,0 0-36-16,0 0-161 15,-1-1-455-15,-14 4 63 16</inkml:trace>
  <inkml:trace contextRef="#ctx0" brushRef="#br0" timeOffset="118269.99">15733 18017 277 0,'1'0'221'0,"-1"-6"-4"16,0-2 0-16,2 0-87 15,0 2 5-15,0 3 13 16,2 7-31-16,-4-4 3 16,0 1-32-16,1 2-5 15,5 5-19-15,8 15-5 16,30 34-19-16,-12-28-3 16,6-4-9-16,14 6-1 15,7 1-7-15,15 9-2 16,-3 1-5-16,25 17-4 15,-1-4-7-15,20 2 20 16,12-4 2-16,46-4 4 0,-2-18 1 16,47-7 7-16,3-9-19 15,37-9 1-15,-14-10-4 16,45-3 2-16,-25-6-4 0,34-9 0 16,-18-6-3-1,34-10-3-15,-30-7-1 0,38-11 0 16,-32-6-3-16,19-7 1 15,-39 6 2-15,24-20 1 16,-43 2 2-16,25-15 9 16,-38 7 3-16,25-19 4 15,-37 14 0-15,25-20 4 16,-39 10-8-16,21-21 1 16,-33 4-3-16,19-31 3 15,-38 13-2-15,14-36 2 16,-34 8-3-16,10-32 6 15,-28 16 2-15,20-33 8 16,-32 23 3-16,15-29 4 16,-26 22-6-16,3-32-2 15,-32 21-8-15,-4-29-1 16,-32 22-4-16,-16-23 4 0,-29 28-2 16,-25-27 5-16,-15 31-1 15,-20-27 9-15,-9 25 2 16,-16-28 3-16,5 31-6 15,-22-35 0-15,4 32-13 16,-38-29-7-16,22 33-8 0,-23-22-1 16,-33-4 4-1,19 5-5-15,31 16 2 16,-13 8-3-16,18 10-2 16,53 49-2-16,-18-14 0 15,10 26 0-15,-2-19 1 16,14 22-1-16,-13-10 1 15,10 21 1-15,-5-8-1 16,10 26-1-16,0 0-5 16,21 20-3-16,12-3-9 15,17 17-2-15,18-4-4 16,10 13 3-16,8-8-1 16,1 12 5-16,16 0-3 15,-4 14 1-15,12 4-2 16,1 16 3-16,16 4 1 15,-13 7 6-15,11 5 2 16,-8 3 3-16,6 2 4 16,-18-1 3-16,-1 0 5 0,-19-1 5 15,-12-1 16-15,-21-4 5 16,-12 0-2-16,-15-2-3 16,-18-4-4-16,-7-1-17 15,-10 2-4-15,4-1-1 16,-6 1-1-16,14 4 0 15,2 0-1-15,7-1 0 16,0 2 0-16,9-1 2 0,-4-2 0 16,8 2 2-16,-2 1 0 15,4-2-2-15,0-1-4 16,7 3-5-16,3 2-15 16,9-2-6-16,10 8-7 15,5 3 2-15,12 2 1 16,7 2 14-16,14 4 5 15,-3-2 9-15,7 0 1 16,0-2 2-16,11 1 0 16,-8-3-1-16,11 4 1 15,-9-2 0-15,-6 5 4 16,-19 0 7-16,-14 2 10 16,-17 2 4-16,-16 3 5 0,-11 3 1 15,-14 9-5 1,-6 0-9-16,-9 7-3 15,8-5-6-15,2 6-4 0,12-8-4 16,9 2-4-16,12-10 11 16,11 6-142-16,7-12 212 15,35-3-694-15,7-12 163 16</inkml:trace>
  <inkml:trace contextRef="#ctx0" brushRef="#br0" timeOffset="119644.28">24595 8713 131 0,'-6'11'210'15,"3"-3"-20"-15,-2 3 48 0,2 0-37 16,-1-4 24-16,0 2-33 15,2-4 19-15,2 2-33 16,0-6 35-16,0-1-30 16,0-1 14-16,0-1-35 15,0-3-5-15,4-11-58 16,15-59-14-16,-3 31-37 16,3-21-7-16,7-2-18 0,6-11-4 15,-1 4-10-15,3-5-3 16,-5 19-5-16,-3 3 0 15,-10 16 0-15,-1 12 1 16,-6 15 1-16,-1 2-4 16,-5 9-6-16,-3 8-12 15,0 4-8-15,4 14 0 16,-4 12 6-16,7 17 10 16,2 5 13-16,6 11 8 15,-1-5 0-15,8 2-1 16,1-14-2-16,2 1 3 15,-3-12-1-15,4-4 3 16,-8-11-1-16,1-7 5 16,-6-10 6-16,-5-6-43 15,-6-6-58-15,-11-8-280 0,-5-4-250 16,-9-3-75-16</inkml:trace>
  <inkml:trace contextRef="#ctx0" brushRef="#br0" timeOffset="119962.43">24584 8481 959 0,'-20'-3'260'0,"1"2"114"15,7 7-272-15,5-1 8 16,6-1 2-16,7 1 13 15,6-2-5-15,6-3 34 16,4-1-1-16,9-3 15 16,7-2-45-16,7 0-17 15,1 0-43-15,10 2-13 16,-2 1-24-16,5-2-5 16,-10 2-9-16,3 1 4 15,-15 0 0-15,-10 1 2 16,-15 1-17-16,-6 1-83 0,-9-2-73 15,-9 2-467-15,-2 7-2 16,-3 3-208-16</inkml:trace>
  <inkml:trace contextRef="#ctx0" brushRef="#br0" timeOffset="120613.78">25338 8480 234 0,'-1'-11'331'0,"-4"2"-35"16,4 3 30-16,-2 2-92 15,-1 2-18-15,3 1-66 16,1 1-10-16,0 0-29 16,0 0 6-16,0 0-10 15,1 0-16-15,0 1-24 16,0 0-10-16,0 1-23 0,2 6-6 16,6 15-11-16,15 44 0 15,-17-35-5-15,1 10 1 16,-2-5-4-16,2-3 5 15,-4-9-1-15,1-3 3 16,-5-11 0-16,5-1-3 16,-2-5 2-16,6-2 16 15,3-11 1-15,14-8 5 16,6-9 3-16,11-14-3 16,-1-5-13-16,3-7 5 15,-10 4-2-15,-11-1 9 16,-13 11-2-16,-13 5 1 15,-11 10-10-15,-6 5-25 16,3 10-41-16,2 2-173 16,8 3-409-16,6 2 47 15</inkml:trace>
  <inkml:trace contextRef="#ctx0" brushRef="#br0" timeOffset="120964.84">25839 7946 792 0,'-12'-14'300'0,"2"1"96"15,7 5-209-15,-1 4 35 16,4 3-32-16,-4-2-12 16,4 3-62-16,-1 0-16 15,1 1-36-15,0 1-9 16,1 2-23-16,5 19-4 16,11 40-7-16,-8-34 0 15,0 0-9-15,3 0 1 16,-2-5-2-16,1-6-55 15,-1-5-67-15,-4-4-167 0,1-7-273 16,-1-10-32-16</inkml:trace>
  <inkml:trace contextRef="#ctx0" brushRef="#br0" timeOffset="121243.1">25479 7886 1213 0,'-36'-7'365'0,"9"18"77"16,17-9-355-16,15-3 34 15,17 4-29-15,19-4 17 16,6-2 4-16,16-2 12 16,-4-1-27-16,5-2-14 15,-9 1-33-15,9-1-7 16,-11-3-20-16,13 0-5 15,-4 1-11-15,-1 2-7 16,-14 5-41-16,-12 2-150 16,-25 6-411-16,-24 6 50 15</inkml:trace>
  <inkml:trace contextRef="#ctx0" brushRef="#br0" timeOffset="121726.16">26562 7669 584 0,'12'-4'258'16,"-8"-1"42"-16,-1 0-113 15,1 4 6-15,-4 1 7 16,0 0-41-16,0 0 31 15,0 0-30-15,-1 1 20 16,-2 1-22-16,-7 12 4 0,-46 49-39 16,9-15-1-1,-5 8-32-15,-8 25-2 16,3 11-24-16,-3 26-6 0,14 2-22 16,6 22-6-16,16-13-15 15,17 4-5-15,17-23-7 16,16-3 0-16,9-28 0 15,9-7-67-15,-6-22-63 16,6-14-547-16,-8-20 91 16</inkml:trace>
  <inkml:trace contextRef="#ctx0" brushRef="#br0" timeOffset="122993.2">26342 8870 249 0,'-4'-1'187'0,"1"0"2"15,1 1-55-15,-1 0-6 16,-1 0-43-16,1 1-13 15,0 0-34-15,-2 2 11 16,2-1-2-16,0 0 22 16,0 0 7-16,-1 0 23 15,2-1-10-15,0 1 11 16,1-1-20-16,0 1 4 0,0-1-15 16,0 0 6-16,1 0-10 15,-2-1 14-15,2-1-5 16,2-1 21-16,1-3-7 15,10-10 4-15,43-48-18 16,-30 10-3-16,3-4-27 16,4-22-9-16,-1-2-16 0,4-13 0 15,-8 10-8-15,1-4 0 16,-6 19-4-16,-4 5 1 16,-6 20-5-16,-4 10 6 15,-4 18-2-15,-1 4-5 16,-2 8-6-16,1 6-5 15,4 3-7-15,-7-4-5 16,1 1 1-16,1 6 0 16,7 24 20-16,8 53 12 15,-13-26 12-15,3 19 13 16,0 2 14-16,1 13-4 16,-1-13-8-16,4 6 0 15,2-19-9-15,1-5-1 16,0-19-8-16,4-9 2 15,-2-13-4-15,-2-6-17 0,-5-7-36 16,-3-10-130-16,-9-7-128 16,-2-12-319-16,2-9-48 15</inkml:trace>
  <inkml:trace contextRef="#ctx0" brushRef="#br0" timeOffset="123195.65">26430 8555 1249 0,'-39'2'413'16,"5"-5"82"-16,13 2-357 16,15 1-5-16,19 1-23 15,9-2-51-15,16-1 24 16,5 0-5-16,16 0 5 16,-3 1-20-16,7 0-11 15,-7 2-28-15,6 3-73 16,-13-3-97-16,-3-1-451 15,-14 0 52-15</inkml:trace>
  <inkml:trace contextRef="#ctx0" brushRef="#br0" timeOffset="123529.75">27053 8582 15 0,'1'-1'527'15,"-1"0"-156"-15,-11-2 30 16,6 1 63-16,1 2-221 16,-2 4-39-16,5-4-71 0,0 2-35 15,-1 12-51-15,-5 56-3 16,10-30-15-16,3 12 9 15,-2-4-2-15,4 3 1 16,1-9-10-16,1-2-6 16,-1-11-10-16,3-5-1 15,0-11-17-15,-2-7-69 16,-5-7-83-16,-10-5-393 16,-5-4 32-16</inkml:trace>
  <inkml:trace contextRef="#ctx0" brushRef="#br0" timeOffset="123975.36">26980 8631 907 0,'0'-8'410'0,"-1"-3"30"15,3 4-244-15,6 1 24 16,0 0-78-16,9 0 17 0,3 1-34 16,5 1-4-16,0 2-34 15,4 4-14-15,-2 5-30 16,-1 4-10-16,-7 2-16 15,-3 5 0-15,-8 1-5 16,-2 4 8-16,-7-3 1 16,-3 4 8-16,-8-7-2 15,-6 1 1-15,-7-8-7 0,-4 1-1 16,-1-7-10-16,5 1-6 16,8 0-12-16,10 1-14 15,13 0-6-15,11-2-2 16,3-2 5-16,12 4 7 15,-1-4 14-15,5 6 3 16,-5 2 2-16,0 6 1 16,-9-2 0-16,-2 9 4 15,-10-2 2-15,-7 2 6 16,-6-2 2-16,-7 0 4 16,-1-8 1-16,-5 1 5 15,-1-4-3-15,-6-3 2 16,-2-2-4-16,-12-4-28 15,-1-5-57-15,-4-2-132 16,10 0-77-16,9-1-379 0,14 2-4 16</inkml:trace>
  <inkml:trace contextRef="#ctx0" brushRef="#br0" timeOffset="124378.28">27196 8011 1012 0,'-5'-5'353'0,"3"1"85"16,1 2-277-16,1 1 55 15,0 0-53-15,0 0 23 16,2 0-46-16,1 0-22 16,19-2-48-16,51-5-17 15,-31 3-33-15,12-1-7 0,-3 0-5 16,5 0 0-16,-10 2-1 15,-3 1 6-15,-21 0 2 16,-5 4-2-16,-11-2-36 16,-13-2-145-16,1 1-153 15,-5 5-286-15,-5-3-99 16</inkml:trace>
  <inkml:trace contextRef="#ctx0" brushRef="#br0" timeOffset="124656.54">27891 7688 1131 0,'2'-4'413'0,"-1"-3"104"16,-1 4-322-16,-1 2 12 16,0 0-73-16,1 1-33 15,-1 1-72-15,1 1-19 16,0 6-17-16,1 19-3 15,6 39 3-15,0-25 5 16,0-5 4-16,1 3 5 16,1-4 1-16,0-2 6 15,-1-10-1-15,-2-2-136 16,-3-8 128-16,-4-7-555 0,-4-8 86 16</inkml:trace>
  <inkml:trace contextRef="#ctx0" brushRef="#br0" timeOffset="124906.39">27527 7590 1340 0,'-18'-2'318'0,"5"1"133"16,3 0-387-1,12 0 14-15,8 3 7 0,13 3 13 16,1-2-2-16,13 4 3 15,2 0-17-15,15 2-12 16,-4-2-31-16,14-2-9 16,-5-1-13-16,3-4-3 15,-11-3-3-15,0-1-59 16,-12-3-93-16,1 1-437 16,-7-1 56-16</inkml:trace>
  <inkml:trace contextRef="#ctx0" brushRef="#br0" timeOffset="126038.94">28317 8174 341 0,'14'-2'262'0,"34"-4"19"15,-36 6-64-15,0 0 61 16,-12-1-40-16,0 2 2 16,-2-3-46-16,0 2-12 15,-2 0-59-15,-7 0-13 16,-18 4-35-16,-46 13 7 16,38-5-18-16,-11 10 5 15,1 5-15-15,-7 10-11 16,8-5-21-16,4 10-10 15,10-4-18-15,11 4-11 16,17-7-3-16,16 4 1 16,10-10 5-16,16-3 9 0,5-11 9 15,14-5 7-15,2-9 6 16,2-7-82-16,-3-6 213 16,-5-3-715-16,-18 1 225 15</inkml:trace>
  <inkml:trace contextRef="#ctx0" brushRef="#br0" timeOffset="126291.28">28434 8515 1428 0,'5'-11'345'0,"30"-32"147"15,-49 43-399-15,18 4-8 16,0 7-3-16,1 11-31 15,1 6-17-15,-1 15-16 16,-3 3-13-16,2 8 5 16,0-6-1-16,0 4 4 15,2-17-2-15,0-4 2 16,2-8-2-16,-4-4-67 16,0-10-87-16,-7-3-397 15,-1-2 34-15</inkml:trace>
  <inkml:trace contextRef="#ctx0" brushRef="#br0" timeOffset="126724.11">28484 8499 1318 0,'-4'-16'374'16,"0"3"122"-16,-13 5-376 16,17 3-6-16,5 1-28 15,8 5-33-15,6-2-21 16,11 3-7-16,-2 3-5 0,6 1 5 15,-3 2-6-15,2 4 1 16,-9 0-5-16,-9 2 9 16,-10 1 1-16,-8 2 9 15,-17-3-1-15,-4 5 3 16,2-5-8-16,-1 0-4 16,6-5-11-16,4-4-6 15,7-4-12-15,5-1-10 16,3-1-7-16,-2 1-3 15,3 0 3-15,1 1 5 16,12 4 8-16,41 25 5 16,-36-12 3-16,-1 4 4 15,-10 2 3-15,-2-1 13 16,-9-2 6-16,-2 0 9 16,-7-5-1-16,-3 0 6 15,0 0-7-15,-5-2 1 16,-2-4-5-16,-4 0 1 0,-2-6-12 15,-10-4-151-15,1-1-249 16,-2 1-243-16,5-5-150 16</inkml:trace>
  <inkml:trace contextRef="#ctx0" brushRef="#br0" timeOffset="127220.86">28945 7580 974 0,'-22'-42'279'0,"20"37"97"15,1 0-268-15,1 2 13 16,0 2-25-16,0 1 6 16,1 0-24-16,1 1-1 0,1 1-9 15,16 9 5-15,39 26-16 16,-16-4-5-16,1 3-17 15,19 20 3-15,4 3-6 16,13 21 8-16,-7-2 2 0,6 24 14 16,-18-5-8-16,-10 9 4 15,-18-13-8-15,-10 4 22 16,-18-20-4-16,-12 9 21 16,-10-13 3-16,-20 4 8 15,-7-13-24-15,-18 0-5 16,-1-20-25-16,-7-3-22 15,19-12-52-15,1-6-167 16,23-10-491-16,12-6 68 16</inkml:trace>
  <inkml:trace contextRef="#ctx0" brushRef="#br0" timeOffset="128021.39">29711 8565 576 0,'-5'-2'218'16,"8"1"59"-16,-1 1-147 16,-2 0 32-16,1 0-21 15,1 0 17-15,2 0-27 16,3 0 2-16,8 1-26 0,40 8 2 16,-28-9-24-16,10 0-1 15,5 0-18-15,11-4 2 16,-1 2-16-16,7-1-2 15,-11-2-11-15,-4 1 5 16,-16-3 1-16,-10 3-24 16,-19 2-46-16,-13-1-121 15,-9-2-120-15,-8 6-292 16,3-2-39-16</inkml:trace>
  <inkml:trace contextRef="#ctx0" brushRef="#br0" timeOffset="128321.39">29938 8399 986 0,'3'-15'298'16,"0"5"111"-16,-6 8-256 15,4 0 37-15,0 2-13 16,-1 0-18-16,0 0-40 0,-1 2-33 16,0 0-48-16,1 11-16 15,0 12-20-15,2 43-5 16,4-33-1-16,3 9 3 16,1-6 3-16,6 2-3 15,-5-11-56-15,-4-7-200 16,-1-8-270-16,-11-9-34 15</inkml:trace>
  <inkml:trace contextRef="#ctx0" brushRef="#br0" timeOffset="129002.07">30195 9054 669 0,'-22'18'305'16,"0"1"39"-16,10 0-172 15,-1-4 10-15,7-4-46 16,7-3-18-16,5-6-19 0,4-7 7 15,6-5-6-15,10-9 3 16,0-3-21-16,9-15-9 16,2-4-27-16,8-17-9 15,-4-9-13-15,5-31-5 16,-6 3-6-16,-2-17 0 16,-11 14-3-16,-5 5 2 15,-13 28 0-15,-4 12-1 16,-6 22-4-16,1 10-7 15,-3 17-11-15,-1 9-14 16,-1 12-6-16,-3 12-4 16,1 7 5-16,3 8 14 15,3 1 16-15,4 5 6 16,3-9 7-16,2-1 6 16,4-11-5-16,7-6 6 0,3-11 3 15,5-8 6-15,1-10-1 16,5-10 2-16,-7-5-5 15,6-12 1-15,-8-3-6 16,1-10 2-16,-8 3-6 16,0 1-1-16,-10 8-7 15,-1 10-9-15,-5 13-12 16,-2 11-14-16,-1 8-4 16,-2 10-3-16,1 2 8 0,2 9 7 15,1-4 17 1,2 7 7-16,5-4 5 0,4 3 2 15,-1-7 2-15,2-1-4 16,0-7 0-16,3-3-95 16,-6-7-99-16,5-4-369 15,-6-4-5-15</inkml:trace>
  <inkml:trace contextRef="#ctx0" brushRef="#br0" timeOffset="129372.08">30951 8519 1025 0,'4'-6'399'0,"-2"1"61"16,0 0-286-16,-1-1 12 0,1 2-79 15,1 0 5-15,-1 2-47 16,0 1-13-16,0 1-18 16,0 2-6-16,-1 3-12 15,7 19 1-15,10 36-2 16,-16-30 3-16,4-2 0 15,-2-1 3-15,-1-4-1 16,-1-3 2-16,-2-7-2 0,1-5 0 16,4-2-4-1,1-4 4-15,10-5-1 0,4-3 4 16,4-5 1-16,5-10 3 16,-1-4-2-16,8-10 3 15,-3 0-4-15,-2-6 1 16,-6 7-4-16,-4 2 3 15,-17 9-3-15,-4 2-9 16,-3 10-16-16,-1 4-51 16,-13 5-74-16,0 4-270 15,4 8-229-15,3 3-66 16</inkml:trace>
  <inkml:trace contextRef="#ctx0" brushRef="#br0" timeOffset="129851.46">31694 8320 930 0,'-19'-11'408'0,"11"6"40"15,3 3-263-15,1 2 18 16,2-2-85-16,2 2 2 15,0 0-35-15,2 0-5 16,1-1-15-16,18 0 6 16,43-4-22-16,-22 2-3 15,1 3-7-15,3 0-4 16,-7 0-15-16,5-1-6 0,-9 2-5 16,-1-1-5-16,-14 1-19 15,-4-1-71-15,-14-2-63 16,-12 4-188-16,-15-2-248 15,-21 6-21-15</inkml:trace>
  <inkml:trace contextRef="#ctx0" brushRef="#br0" timeOffset="130034.61">31681 8385 632 0,'-22'3'430'0,"10"4"1"16,2-2-154-16,4 4 40 15,3-4-112-15,3 0-3 16,2-1-70-16,-1-4-24 15,3 0-48-15,22 1-16 16,46 2-23-16,-23-6-4 16,-2-1-7-16,5 3-1 15,-15 4-4-15,4-1 7 16,-7 3-46-16,1 3-142 16,-7 0-405-16,4 2 42 15</inkml:trace>
  <inkml:trace contextRef="#ctx0" brushRef="#br0" timeOffset="130433.86">32601 8242 431 0,'5'-3'271'16,"-1"1"47"-16,0-2-48 0,0 0-19 16,-2-1 8-1,0 1-1-15,-1-1-49 0,-2-2-26 16,-3-1-57-16,-7-1-24 16,-57-21-56-16,31 34-14 15,-2 6-13-15,-7 12-4 16,4 3-6-16,1 10-1 15,4-1-2-15,7 7-2 16,13-6-1-16,9 5 5 16,13-2 2-16,11 0 8 15,6-9 2-15,12-1 6 16,1-12-3-16,12-6-2 16,0-8-6-16,9-6-70 15,-3-3-73-15,1-5-465 16,-11 1 62-16</inkml:trace>
  <inkml:trace contextRef="#ctx0" brushRef="#br0" timeOffset="130884.66">32713 8454 917 0,'13'-50'388'0,"-14"38"50"15,-2 9-168-15,3-1-90 0,0 3-14 16,0 1-79-16,0 0-19 16,0 1-52-16,1 3-2 15,1 9 4-15,8 48 3 16,-9-31-2-16,-1 6 1 16,3-2 4-16,2 3 13 15,0-9 2-15,4 3 11 16,-3-11 1-16,0-2-1 15,-2-9-9-15,-2-3 3 16,-3-3-6-16,1-4 8 16,0 0-8-16,0 0-4 15,0 0-12-15,1-2-14 16,2 0-15-16,12-8-6 16,51-27 2-16,-31 22 3 15,-5 2 9-15,5-3 9 16,-10 3 4-16,4-4 8 0,-2-1 4 15,3-9 7-15,-6-4-2 16,-3-9-1-16,-11 1-15 16,-7 2-53-16,-4 9-62 15,-8 10-561-15,0 9 118 16</inkml:trace>
  <inkml:trace contextRef="#ctx0" brushRef="#br0" timeOffset="134034.85">24084 10524 2239 0,'21'-19'51'15,"-10"1"44"-15,5-7-9 16,-2 2-26-16,16-32-9 16,3-3-22-16,4-19-7 15,0 0-12-15,2-12-2 16,-4 15-4-16,-5 1 4 15,-9 22-2-15,-7 7 7 0,-9 20 1 16,-7 5 0-16,-4 8-9 16,-5 13-12-16,-1 7-6 15,-6 11 2-15,1 8 3 16,0 10 13-16,3-2 14 16,2 8 3-16,9-5-4 15,3 2-2-15,6-6-5 0,7-1-2 16,3-9-5-16,9-9 3 15,3-7 0-15,7-14 5 16,-1-12 0-16,9-9 3 16,-3-4-3-16,4-14 4 15,-4 2-4-15,0-5 3 16,-11 6-2-16,-4 4 4 16,-10 13-4-16,-8 6-3 15,-3 12-10-15,-3 6-8 16,-3 4-6-16,1-4-3 15,-1 0 1-15,-4 20 11 16,-14 41 11-16,10-27 13 16,5 1 4-16,4 5 4 15,5-6-7-15,6-1-4 16,9-6-8-16,1-4-54 16,3-11-65-16,14-9-489 15,3-9 91-15</inkml:trace>
  <inkml:trace contextRef="#ctx0" brushRef="#br0" timeOffset="134591.37">25070 10105 371 0,'-3'-3'292'0,"1"0"13"15,-1-1-31-15,0 1-64 16,1 0-14-16,-1 1-38 15,1-1-47-15,1 2-3 16,1 0-44-16,1 1 5 16,1 2-9-16,2 3-4 0,8 20-15 15,35 36 5-15,-35-32-10 16,-2 1 6-16,-7-2-3 16,-4 0 6-16,-5-5-10 15,-3-2 2-15,-4-5-9 16,0-4 2-16,2-7-8 15,4 0-3-15,3-5-11 0,6-4-9 16,5-3-7-16,11-1-5 16,5-6-1-16,12 0 4 15,2-1 7-15,2-3 16 16,-5-4 6-16,2-5 11 16,-14-4 3-16,-3-5 13 15,-9 0-10-15,-4 0 1 16,-7 9-10-16,-4 3-30 15,0 11-48-15,1 5-167 16,3 9-368-16,4 0 33 16</inkml:trace>
  <inkml:trace contextRef="#ctx0" brushRef="#br0" timeOffset="135080.57">25788 9952 163 0,'-10'-7'376'15,"2"0"-56"-15,3 1 17 16,-1 0-6-16,0 2-83 16,0 1 0-16,4 2-52 15,1 2-16-15,1-1-52 0,1 0-12 16,1 0-43-16,3 0-12 15,14 0-14-15,49-1-5 16,-29-7-17-16,9 3-7 16,0 0-10-16,4 1-2 15,-9 4-2-15,-2 2-1 16,-13 2 1-16,-3 1 0 16,-13-1-24-16,-3 2-56 15,-9-3-39-15,-10 5-144 16,-8-2-99-16,-15 8-208 15,-9 0-44-15</inkml:trace>
  <inkml:trace contextRef="#ctx0" brushRef="#br0" timeOffset="135280.57">25794 10043 472 0,'-17'5'315'0,"7"0"18"0,6-3-90 16,3 1 25-16,5 0-36 15,-4-3-8-15,1 1-27 16,3 1 0-16,17 4-48 15,43 6-3-15,-29-12-46 16,11-2-14-16,0-2-31 16,11-4-10-16,-4 0-21 15,5 1-8-15,-10 1-7 16,-4 2-62-16,-15 3-85 0,-9 2-484 16,-14 1 73-1</inkml:trace>
  <inkml:trace contextRef="#ctx0" brushRef="#br0" timeOffset="136382.17">26954 9977 455 0,'48'-24'278'0,"-35"16"3"16,-5 5-109-16,-2-2 35 16,-3 2-50-16,-1-2 18 15,-1 2-14-15,-2 2 11 16,-1-2-30-16,0 1 2 15,0 0-40-15,-2 0-7 16,-8-1-28-16,-52 0-3 16,28 13-19-16,-13 6 9 15,0 3-4-15,-11 7 11 16,5 1-5-16,-3 10 3 0,10-1-18 16,8 7-12-16,15-5-18 15,19 4-10 1,21-11-7-16,24-1 1 0,16-10 3 15,28-7 3-15,1-8 6 16,10-5 3-16,-15-1-8 16,-10-3-60-16,-28 1-49 15,-17-1-257-15,-26 8-269 16,-19-1-39-16</inkml:trace>
  <inkml:trace contextRef="#ctx0" brushRef="#br0" timeOffset="136828.13">27274 10278 912 0,'-1'-20'294'16,"2"7"70"-16,4 3-213 15,-1 6-54-15,-1 1 35 16,-1 1-39-16,-2 2 27 15,0 0-11-15,0 1 15 0,-2 0-19 16,1 2-6 0,0 7-29-16,-4 16-9 0,-5 33-24 15,1-24-6-15,4-4-10 16,-4 3-1-16,1-8-4 16,1-1-1-16,0-8-2 15,3-4 0-15,0-8-3 16,4 0-4-16,0-4-2 15,0-1-3-15,1-1-2 16,5 0-1-16,20-6 2 0,48-15 1 16,-36 4 2-16,8-8 2 15,-8-1 1-15,3-6 4 16,-11 3 2-16,-1-4 8 16,-13 5 2-16,-10 1-4 15,-12 7-16-15,-9 3-67 16,-5 11-74-16,-1 5-470 15,7 7 72-15</inkml:trace>
  <inkml:trace contextRef="#ctx0" brushRef="#br0" timeOffset="137360.95">27944 10092 432 0,'-8'3'271'0,"-3"0"49"16,3-2-61-16,0 2 10 15,2 0-3-15,-1-1 0 16,3 1-48-16,1-3-16 16,3-2-65-16,0 1-12 15,2 0-51-15,4 0-7 16,24-3-20-16,43-6 0 16,-31 7-15-16,7-1-4 15,-4 4-12-15,4 1 1 16,-8 1-5-16,-3-1 1 15,-13-1-18-15,-5 0-91 16,-12-1-91-16,-1-1-440 16,-2-2 26-16</inkml:trace>
  <inkml:trace contextRef="#ctx0" brushRef="#br0" timeOffset="137894.04">28406 10540 759 0,'3'0'376'0,"1"-6"51"16,-1 0-201-16,4-6 48 15,1-3-85-15,8-6 0 0,1-5-67 16,9-10-23-16,-1-4-37 16,3-24-12-16,2-5-24 15,3-24-6-15,-6-2-7 16,10-11-5-16,-2 15-5 15,0 3-4-15,-4 30-5 0,-2 15-15 16,-11 21-8-16,-3 21-6 16,-6 15 1-16,-4 13 3 15,0 10 15-15,1 9 16 16,2 0 13-16,3 12 17 16,3 0 9-16,4 15 14 15,-2-2-1-15,4 5 0 16,-1-7-15-16,0-3-4 15,0-18-14-15,3-4-1 16,-3-12-5-16,-4-10 3 16,-2-8-8-16,-7-5-33 15,-6-7-34-15,-1-2-150 16,-7 1-407-16,-21-2 61 16</inkml:trace>
  <inkml:trace contextRef="#ctx0" brushRef="#br0" timeOffset="138107.48">28583 10207 1224 0,'-35'-5'383'16,"12"-5"96"-16,14 4-358 16,14 1 2-16,17 6-39 15,13-2-17-15,9 1-15 0,16-4 0 16,1 3-5-16,6 0-4 15,-9 0-22-15,4 3-24 16,-15 2-70-16,-7-7-467 16,-8-5 115-16</inkml:trace>
  <inkml:trace contextRef="#ctx0" brushRef="#br0" timeOffset="138483.5">29288 10129 1006 0,'-9'0'381'0,"-2"0"23"16,-27-4-218-16,34 10-152 16,4 4 2-16,2 9-2 0,3 3 7 15,2 7 20-15,2 2 4 16,3 3 18-16,0-3-6 15,4 1-2-15,2-7-17 16,4-4-1-16,0-5-9 16,3-3 14-16,-2-8-3 15,-2-2 18-15,-6-6-1 16,2-3-1-16,-7-6-18 0,3-8-3 16,-2-1-20-16,1-10-8 15,1-6-10-15,0-7-1 16,-4 4-6-16,-4 2-12 15,-4 10-28-15,-8 8-148 16,-3 15-63-16,-13 7-402 16,-1 2-22-16</inkml:trace>
  <inkml:trace contextRef="#ctx0" brushRef="#br0" timeOffset="138928.85">29764 9564 905 0,'-4'-1'323'0,"1"1"97"16,0-1-228-16,1 1 34 15,0 0-8-15,-1 1-17 16,1 2-34-16,0 1-22 15,-2 13-51-15,-11 43-23 16,13-36-40-16,3 6-13 16,0-2-10-16,4-4 0 15,2-7 0-15,1 1 3 16,-2-10-13-16,-1-1-53 16,-3-4-42-16,-2-3-159 15,-1-1-185-15,0 0-163 16,0-1-106-16</inkml:trace>
  <inkml:trace contextRef="#ctx0" brushRef="#br0" timeOffset="139165.43">29464 9532 763 0,'-1'-10'375'0,"-8"2"26"16,12 0-170-16,2 2-11 0,3 1-20 15,3 3-40-15,0 0 7 16,5 3-29-16,7 1 4 16,5-1-41-16,17-1-17 15,7 2-37-15,14-2-13 16,0 0-21-16,2 2-8 16,-21 0-34-16,-11 1-587 15,-30 2 182-15</inkml:trace>
  <inkml:trace contextRef="#ctx0" brushRef="#br0" timeOffset="140525.99">30521 9470 149 0,'5'-4'232'0,"-4"0"-31"0,3-2 43 16,-4 5-67-16,1-1-6 15,-1 0-48-15,1-1-4 16,0 1-32-16,2 0 10 16,-1 0-7-16,0 0 37 15,0-1 7-15,0 2 42 16,-1 0-8-16,-2 1 12 16,-1 0-35-16,-2 2-11 15,-27 15-45-15,-48 69 0 16,20-20-19-16,-22 24 2 15,10 8-16-15,0 27-9 16,12-9-18-16,20 8-11 16,29-18-14-16,14-4-3 15,11-31-4-15,15-6-29 16,0-19-29-16,8-8-127 0,-7-14-458 16,8-17 84-16</inkml:trace>
  <inkml:trace contextRef="#ctx0" brushRef="#br0" timeOffset="140986.03">30275 10485 1129 0,'-39'9'292'0,"44"-14"106"16,7 0-315-16,6-10 31 16,2-2-11-16,8-11 29 15,-1-4-15-15,6-13-10 16,1-9-30-16,6-22-15 16,-2-8-30-16,3-14-11 15,-4 13-12-15,0 7-5 16,-11 24-4-16,-4 22 0 15,-11 14-2-15,-6 10-13 16,-5 9-2-16,-1 14-3 16,-3 2 2-16,3 13 7 0,-1 5 16 15,2 12 13-15,3 0 9 16,3 16 6-16,0 0 0 16,2 7 3-16,2-9-5 15,2 3-1-15,-1-18-7 16,4-1 2-16,-6-16-5 15,2-4 1-15,-4-9-13 0,-2-5-40 16,-2-8-47-16,-2-3-131 16,-4-1-378-16,2 0 48 15</inkml:trace>
  <inkml:trace contextRef="#ctx0" brushRef="#br0" timeOffset="141190.48">30403 10176 1195 0,'-13'6'368'16,"6"-11"83"-16,7 3-315 15,13 6-66-15,15 1 15 16,6-2-63-16,17 3 10 16,1-3-7-16,7-5 0 15,-7-1-51-15,10-4-454 0,-13-1 138 16</inkml:trace>
  <inkml:trace contextRef="#ctx0" brushRef="#br0" timeOffset="141422.85">30947 10173 1381 0,'6'7'319'0,"-2"5"126"16,-16 0-391-16,17 12 12 15,2 6 7-15,2 15-4 16,-4-2 8-16,-2 7-9 16,0-8-22-16,-3 1-5 15,-1-12-15-15,2 0-2 16,0-10-12-16,-1-6-57 16,4-6-52-16,-8-9-206 15,-1-4-243-15,-1-13-30 16</inkml:trace>
  <inkml:trace contextRef="#ctx0" brushRef="#br0" timeOffset="141841.29">30933 10291 1038 0,'0'-22'407'16,"-17"11"52"-16,12 3-254 16,6 7-41-16,1-5-32 0,3 1-66 15,-4 4-8-15,2-1-29 16,10-1-5-16,46-9-6 15,-24 17 1-15,-3 0-2 16,-1 6 3-16,-5 6 1 16,-11 1 13-16,-13-2 2 15,-10 1 5-15,-6-2-3 16,-12-2-1-16,2-2-12 0,3 0-6 16,5-3-7-16,0-7-12 15,12 1-13-15,8 0-14 16,2-1-3-16,-5-1-4 15,3 1 10-15,13 4 7 16,37 18 11-16,-30-7 2 16,-6 2 2-16,0 3 1 15,-5-2 4-15,-5 4 15 16,-8-4 7-16,-7 0 10 16,-9-3 3-16,-12 0 1 15,-4-4-12-15,-11 0-51 16,1-7-49-16,0-4-134 15,5-5 117-15,11-11-507 16,14-3 122-16</inkml:trace>
  <inkml:trace contextRef="#ctx0" brushRef="#br0" timeOffset="142237.42">31081 9819 514 0,'-17'-5'398'0,"7"0"-26"15,1-1-114-15,6 2-14 16,10 4-96-16,5-5-9 16,5 3-35-16,14 1-4 15,4 2-20-15,6-4-6 16,-1 2-29-16,4-1-12 15,-7 0-15-15,3-3-1 0,-13 1-12 16,-6-4-128-16,-7 1 50 16,-13 0-438-16,-15-6 32 15</inkml:trace>
  <inkml:trace contextRef="#ctx0" brushRef="#br0" timeOffset="142523.66">31519 9540 1119 0,'-5'-8'252'0,"10"1"120"16,2 0-311-16,6 5 22 16,-8 3 9-16,3 4 4 15,-2 2-6-15,-4 9-1 16,-5 1-26-16,3 15-6 15,-6 2-16-15,7 10-7 16,6-3-19-16,6 3-4 16,4-8-3-16,3-2-14 15,-5-12-36-15,-2-1 89 16,-10-5-545-16,0 0 174 16</inkml:trace>
  <inkml:trace contextRef="#ctx0" brushRef="#br0" timeOffset="142765.01">31282 9489 1206 0,'-5'-8'325'0,"4"2"86"15,7 2-347-15,7 4 28 16,5 1-22-16,8 1 43 15,2 0 6-15,6 1 4 16,4-1-28-16,10-1-16 16,2 3-39-16,6-3-11 15,-2 0-31-15,-4 0-95 16,-14 1-456-16,-15 0 103 16</inkml:trace>
  <inkml:trace contextRef="#ctx0" brushRef="#br0" timeOffset="143322.03">32028 9988 621 0,'3'-4'376'0,"1"-2"0"16,7 4-150-16,-4-2 6 15,-3 1-80-15,-1 0-9 16,-3 2 3-16,-1 0 12 16,0 0-20-16,-1-1-1 15,-2 0-16-15,-7-2-42 16,-14 0-31-16,-39 3-4 15,32 12-13-15,-9 8 2 0,0 7-9 16,-4 12-5-16,8 6-12 16,8 10-7-16,14-4-6 15,16 1-4-15,18-9 2 16,11-7 2-16,7-13 6 16,13-5 1-16,-1-7 4 0,14-11-54 15,-3-5-47 1,9-4-521-16,-13 3 103 0</inkml:trace>
  <inkml:trace contextRef="#ctx0" brushRef="#br0" timeOffset="143625.48">32270 10206 971 0,'-4'-8'272'0,"4"6"106"16,-3-1-256-16,3 2 11 15,0 0-10-15,0 1-32 16,0 0-23-16,0 2-15 16,0 2-16-16,1 24 12 0,3 36 0 15,-1-23-1-15,-2-4-11 16,1 4-4-16,2-7-13 15,3 0 0-15,-1-10-4 16,1-1-8-16,0-11-25 16,-3-1-87-16,-2-7-83 15,-3-9-323-15,-4-3 2 16</inkml:trace>
  <inkml:trace contextRef="#ctx0" brushRef="#br0" timeOffset="144075.28">32291 10205 990 0,'-4'-17'471'16,"-5"11"2"-16,-1-1-167 16,4 4-178-16,3 2-19 15,4 2-79-15,0-1-10 16,1 0-39-16,13 1-3 16,47 10 23-16,-27-2 11 15,-7 1 8-15,-2 3 4 16,-9 2 2-16,-6 0-1 15,-6 1 5-15,-5 1 7 16,-6-4 2-16,-4 1 2 16,-2-5-10-16,-7-3 1 15,4-3-9-15,-1 0-2 0,9 0-11 16,-1-4-21-16,8 2-14 16,7 3-8-16,1-1-4 15,2 3 1-15,3 1 17 16,2 4 4-16,-3 0 5 15,0 6 0-15,-1-2 9 16,0 6 18-16,-6 0 18 0,-3-1 29 16,-1-3 13-16,-4 0 14 15,-3-3-7-15,-3-1 3 16,-2-3-22-16,-9-2-4 16,-3-3-16-16,-9-4-26 15,-6-3-46-15,1-5-107 16,6-2-108-16,8-1-428 15,14 1 23-15</inkml:trace>
  <inkml:trace contextRef="#ctx0" brushRef="#br0" timeOffset="145353.38">32620 9325 627 0,'-5'-3'179'0,"5"2"56"16,5 4-171-16,-5-3 17 16,1 0-10-16,1 0 19 15,4 0-7-15,13 4 4 16,35 16-11-16,-27-4 3 16,1 0-21-16,9 10-11 15,3 2-18-15,6 15-9 16,1 8-15-16,20 19 10 15,-8 0 3-15,4 15 44 16,-6-3 27-16,-9 11 51 16,-26-10 14-16,-14 9 43 15,-16-13-25-15,-15 3-2 16,-9-14-45-16,-15 0-22 16,-1-11-43-16,0 6-16 15,6-9-21-15,-5-3-5 16,13-10-13-16,-4-5-39 0,4-16-42 15,-4-6-135-15,18-8 239 16,3 0-670-16,12-10 209 16</inkml:trace>
  <inkml:trace contextRef="#ctx0" brushRef="#br0" timeOffset="146556.82">23867 9319 787 0,'-5'0'224'16,"1"-1"109"-16,2-1-206 15,1 1 50-15,-1 1 0 16,1 0-4-16,1 0-46 16,0 1-13-16,-1 2-32 15,0 26 15-15,0 65-8 16,-3 11 31-16,6 19-7 15,3 41-6-15,5-3-29 0,11 13-8 16,6-28-33-16,1 4-4 16,-3-41-6-16,-9-8 2 15,-10-26-3-15,-11-8 4 16,-3-27-10-16,-3-8-29 16,4-12-31-16,7-8-93 15,8-13-69-15,10-11-442 16,7-14 63-16</inkml:trace>
  <inkml:trace contextRef="#ctx0" brushRef="#br0" timeOffset="147983.75">23777 9548 753 0,'1'-2'225'15,"-19"1"79"-15,16-3-185 16,2 2-2-16,4-4 18 16,-4 5-45-16,0-2 9 15,1 1-30-15,2-2-6 16,10-5-14-16,49-25-9 16,-21 23-20-16,17-2-3 15,3 1-4-15,32-2 2 16,-3 3 1-16,23 0 5 15,-6 2 1-15,26 3 1 16,-20 0-5-16,31-1-4 16,-13 3-4-16,38-1-1 15,-7-2-2-15,44-3 2 16,-8-1-2-16,38-2 2 0,-22 1-1 16,32 0 0-16,-29 0-3 15,22 2 1-15,-31 0-2 16,20 2-1-16,-35-3 0 15,12 4-1-15,-33 2 1 16,8-1 0-16,-33 0 2 16,7 3 3-16,-34-1 2 0,15-2-1 15,-18 3 0-15,23 1-3 16,-19-1-3-16,29 2-1 16,-13 6-1-16,9-1 1 15,-21 3 0-15,16 1 0 16,-20 0 0-16,1-4 1 15,-6-2-2-15,11 0 0 16,-12-2 1-16,14-5 0 16,-7 0 0-16,9 4 1 15,-19-4 0-15,2 1-1 16,-13 4 2-16,5-1-1 16,-19-5 1-16,16 1-1 15,-9-1 0-15,17-10 0 16,-10 0 1-16,16-4-1 15,-15 0 1-15,7-3 1 16,-18 6 1-16,0 0-1 0,-19 1 0 16,9 3 0-16,-12 1-3 15,9 0-2-15,1 2 0 16,14 4-2-16,-6 2 1 16,19 2-1-16,-12 3 2 15,16-1 0-15,-17-1 0 16,10-1 1-16,-20-2 0 0,4-1-6 15,-31 1-7 1,5-2-2-16,-14 2-1 0,4 0 0 16,-9-1 7-16,3 2 6 15,-11 0 3-15,-7 1-6 16,-9 3 0-16,-3 0-2 16,-1 1 0-16,-1 1 0 15,-1 2 4-15,0-4 2 16,-1 0 3-16,-3 0-1 15,-3-2 3-15,-2 0 3 16,-1-2-3-16,-3 2-7 16,0 1-3-16,-1 0-3 15,1 0-3-15,0 0 1 16,-1 0 7-16,0 0 3 16,0 1 2-16,0 1-3 15,-1-1-2-15,1 0-4 0,0 0-3 16,0 1-1-16,-2 1 1 15,1 3 1-15,-2 7 1 16,-11 41-1-16,12-31-1 16,0 8-6-16,-3 4 1 15,1 8-3-15,-4-1 1 16,-1 5 5-16,-1-5 11 16,-4 7 6-16,-1-2 5 15,-4 15 2-15,1 4-2 0,2 16-5 16,2-4-5-16,1 15-1 15,4-12-1-15,5 17 1 16,0-9 1-16,6 11 0 16,0-10 2-16,0 6 0 15,-2-22 1-15,-4 7 3 16,-5-12 2-16,4 1 5 16,0-11 3-16,0-2 2 15,1-20-2-15,5-3-10 16,0-11-10-16,0-3-15 15,3-5-18-15,7-2-68 16,-3-4-22-16,7-1-320 16,6 1 44-16</inkml:trace>
  <inkml:trace contextRef="#ctx0" brushRef="#br0" timeOffset="149794.79">23952 10957 669 0,'-11'0'57'0,"15"0"107"15,-2 0-162-15,-4 0 44 0,1 0 102 16,0-1 29-16,-1 0 41 15,0 0-18-15,-1-1-11 16,-2 2-49-16,1 0-8 16,-1 0-38-16,0 0-18 15,1 0-29-15,-1 0-11 16,2 0-18-16,1 0-5 16,2 0-2-16,3 0 4 15,25 3-1-15,58 7 1 16,-27-6 3-16,25 2 1 15,14 1-4-15,34 1 0 16,1-3-2-16,37-3 1 16,-2-3 0-16,26-1 1 15,-21-3-2-15,28-2 1 16,-23 0-2-16,26 3-1 0,-30 1-2 16,25 0-1-16,-23 0-1 15,21 2 0-15,-29-1 0 16,27 1 2-16,-23 1 0 15,22-1-1-15,-21 0 0 16,25 2-1-16,-19 0-1 16,25 2 1-16,-22 4 0 15,12-1-1-15,-37 2-1 16,26 3 0-16,-45-3-2 0,12 3 0 16,-22 0 0-16,21-1-1 15,-30 1 1-15,30 1 2 16,-18-4 0-16,15 1 2 15,-18-3 0-15,9 0 1 16,-18-1-1-16,10 3-1 16,-16-1-1-16,13 0-2 15,-14 4-1-15,5 1-1 16,-13 0 1-16,7 1-1 16,-18 0 2-16,3-9 1 15,-13 1 2-15,2-2 2 16,-16-8 0-16,9-1 1 15,-8-1 0-15,7-4-3 16,-11 2-1-16,4 3-2 16,-12 2-2-16,9 7 0 0,-9-3 0 15,6 3 1 1,-2 1 0-16,5 0 0 0,-15-4 1 16,5 2-1-16,-7-3 0 15,9-4-1-15,-8 1 1 16,8 0-1-16,-8-1 0 15,4 4 0-15,-14 1 0 0,1 0 0 16,-10-3 1-16,3 0 1 16,-5-4 0-16,5 2 0 15,-8-3-1-15,3 1 0 16,-5 0 0-16,5-2 1 16,-9-1 0-16,5 0 1 15,-2 1-1-15,2 2 0 16,-7 1-2-16,2 0-2 15,-7 1 0-15,3-1-1 16,-1-1 1-16,3 0 0 16,-1-1 2-16,0 0 1 15,-3 3-1-15,-1-1 0 16,-4 4-2-16,2 0-7 16,0 1-1-16,4 1 0 15,1 0 1-15,-3 0 3 16,1-1 7-16,-3 0 1 0,-2-2 0 15,-5 1 0-15,-1-1-1 16,-3 2-4-16,-2 0-1 16,0 0-1-16,1 1-1 15,0 0 0-15,0 0 3 16,1 0 0-16,1 0 3 16,0-1 1-16,0-1 2 15,2 1 1-15,-2 0 0 16,0 0-3-16,0 0-1 0,1 0-5 15,-1 0-3-15,0 1 0 16,0 0 1-16,0 0 1 16,0 0 5-16,1 0 4 15,-1 0 1-15,0 0 0 16,-1 0-1-16,0 0-4 16,0 0-28-16,0 0-138 15,-2 0-419-15,-2 1 70 16</inkml:trace>
  <inkml:trace contextRef="#ctx0" brushRef="#br0" timeOffset="157292.94">21425 10347 68 0,'-3'-3'241'16,"0"0"-33"-16,-2-1 52 0,1 2 1 15,1 0-7-15,0 0-63 16,-1 0 4-16,1-1-49 16,0 0-19-16,0-1-47 15,2-1-22-15,1 1-34 16,5-9-7-16,27-36-7 16,-11 23 2-16,1 1 0 15,11 4-2-15,-2 6-4 0,6 10-5 16,0 11-6-16,7 9-4 15,-8 8 0-15,4 8 2 16,-11-1 7-16,-4 2 12 16,-14-5 14-16,-13-2 26 15,-14-5 9-15,-17 3 11 16,-10-5-9-16,-14 5-9 16,0-4-25-16,-1 1-4 15,13-5-8-15,5-3 1 16,17-4-5-16,10-1-7 15,15-1-8-15,19 2-7 16,10 3-4-16,19 4 4 16,7-1 6-16,9 0 3 15,-5-3 6-15,12-2 0 16,-16-7 1-16,5-2-44 16,-17-4-52-16,-5-4-187 0,-17 1-242 15,-21 0-33-15</inkml:trace>
  <inkml:trace contextRef="#ctx0" brushRef="#br0" timeOffset="157869.57">21306 10880 1056 0,'-21'-10'316'16,"2"1"115"-16,-7-1-259 16,7-6-24-16,-4-6 23 15,3-3-66-15,-3-16-21 16,2-9-37-16,0-23-20 16,6-6-18-16,5-27-8 15,8-6-6-15,18-15-5 16,13 20-2-16,17 3-7 15,10 30-3-15,24 19-8 16,2 27 4-16,29 7-3 0,3 14 6 16,30 12 0-16,-9 4 7 15,29 20 0-15,-32 11 3 16,2 23-1-16,-34 10 9 16,-13 22 21-16,-48-3 9 15,-16 9 24-15,-36-16 11 16,-29 8 4-16,-23-17-16 15,-38 0-3-15,-9-14-20 16,-27-4-4-16,7-21-6 0,-27-7 3 16,23-16-2-16,-16-15-2 15,22-11-15-15,1-19-118 16,41-16-246-16,31-25-184 16,44 1-134-16</inkml:trace>
  <inkml:trace contextRef="#ctx0" brushRef="#br0" timeOffset="160807.54">25176 12556 622 0,'-9'17'256'15,"-1"-2"32"-15,4-2-180 16,5-1 13-16,5-2-19 16,3-3 16-16,1-6 11 0,4-9 41 15,1 1-5-15,5-13 9 16,-2-4-43-16,3-9-11 15,-1-2-37-15,1-12-8 16,-3 0-30-16,7-13-7 16,1 0-16-16,3-16-2 15,-3 8-10-15,6-9-1 16,-7 12-2-16,1 1 0 16,-6 15-3-16,1-5 3 15,-6 12-2-15,-1 2 1 16,-5 8 0-16,-2 5-1 15,-4 7-2-15,-1 8-5 16,0 7-11-16,-1 5-10 16,0 9-1-16,1 14 0 15,-1 3 5-15,2 8 14 16,0-1 9-16,2 4 6 16,1-10 0-16,1 0 2 0,2-8-3 15,2-3 4-15,-2-5-2 16,6-2 3-16,2-7 0 15,9-6 3-15,0-6-3 16,6-7 5-16,-1-5 0 16,1-11 6-16,-8-3-2 15,5-8 1-15,-11 0-5 16,-4 1 0-16,-6 11-9 0,-1 11-3 16,-6 9-8-16,0 11-11 15,1 6-7-15,0 9-6 16,-7 3-2-16,3 9 8 15,-3 4 14-15,3 6 16 16,-1 0 12-16,9 8 11 16,-1-2 1-16,7 5 0 15,4-4-11-15,14 4-4 16,-1-7-10-16,15-4 0 16,1-13-8-16,9-9-77 15,-4-17-28-15,2-16-525 16,-19-8 87-16</inkml:trace>
  <inkml:trace contextRef="#ctx0" brushRef="#br0" timeOffset="161888.25">26104 11813 302 0,'-2'-13'309'16,"-2"2"-13"-16,-1 11-35 16,3 0-71-16,0 1-38 15,1-1-10-15,0 0-39 0,0 0 20 16,1 0-13-16,0 0-3 16,1 0-33-16,1 1-15 15,11 2-29-15,57 15-8 16,-25-9-16-16,21 4-1 15,-2 1-4-15,10 5 1 16,-13-1 0-16,-2 5 12 16,-21-2 15-16,-10-1 20 15,-15-5 14-15,-8 0 34 16,-10-6-1-16,-13 1-6 16,-4 1-18-16,-18 3-12 15,-9 1-33-15,-18 7 0 16,3 4-5-16,-13 3 8 15,8-3-2-15,1 1 0 16,19-8-10-16,4-2-17 16,22-10-36-16,13-1-71 0,16-3-51 15,17-4-172-15,7-1-271 16,14 4 12-16</inkml:trace>
  <inkml:trace contextRef="#ctx0" brushRef="#br0" timeOffset="162154.53">26153 12361 916 0,'-24'-1'371'15,"-12"5"72"-15,17 0-200 16,9-1-20-16,4 2-17 16,5-5-97-16,8-3 2 15,-6 2-47-15,3-1-4 16,25-8-6-16,45-17 7 15,-28 10-26-15,11-4-6 16,-3 2-13-16,13-2-4 16,-7 6-6-16,1-3 4 15,-14 5-21-15,-10 2-132 16,-22 1-449-16,-19-4-2 16,-12-1-287-16</inkml:trace>
  <inkml:trace contextRef="#ctx0" brushRef="#br0" timeOffset="162640.64">27006 12218 899 0,'7'12'189'0,"-6"-5"86"0,5 1-237 15,2-1 12-15,2-2 46 16,1-2 21-16,3-7 34 16,1-1-16-16,6-8 5 15,0-2-36-15,2-8-4 16,-3-1-29-16,3-11-4 16,0-2-20-16,0-10-3 15,0 2-16-15,-3-4 3 16,-6 6-6-16,-10 4 9 15,-8 11-4-15,-14 0 5 16,0 8-7-16,-9-1 0 16,1 5-11-16,-9 0-2 15,2 9-3-15,-12 4 8 16,-1 8 1-16,-12 11 12 16,6 8 1-16,-3 11 2 0,9 5-13 15,13 15-8-15,18-3-12 16,19 13-5-16,16-7-4 15,16-3 5-15,8-16 3 16,9-7 6-16,0-18 3 16,7-16 5-16,-6-6 0 15,7-17-47-15,-11-11-45 16,5-18-530-16,-12 0 109 16</inkml:trace>
  <inkml:trace contextRef="#ctx0" brushRef="#br0" timeOffset="177811.85">27963 11902 454 0,'-2'-7'240'16,"0"0"38"-16,-1 3-85 16,1 0-83-16,0 0-2 15,0 1-21-15,1 1-34 0,1 0 16 16,0 0 2 0,0 0 12-16,1 2-10 0,0 2 1 15,0 0-14-15,1 8 9 16,3 14-6-16,1 39 14 15,-5-31-3-15,1 6 12 16,1-5-13-16,0 2-1 16,1-9-19-16,1-2-3 15,0-7-11-15,1-5 20 16,-2-7 6-16,3-2 33 16,1-6 5-16,7-9 8 15,0-5-21-15,11-16-12 16,4-5-33-16,19-18-12 15,5-1-15-15,19-17-4 16,5 5-5-16,14-15-3 16,-18 11-1-16,6-3-1 0,-18 16 1 15,-4 4 1-15,-18 19 0 16,-3 8 1-16,-15 11-1 16,-7 5-7-16,-10 8-25 15,-4 0-111-15,-3 4-108 16,0 1-433-16,0 1 5 15</inkml:trace>
  <inkml:trace contextRef="#ctx0" brushRef="#br0" timeOffset="182430.2">25561 13760 311 0,'-4'3'175'31,"-1"2"3"-31,3 1-79 0,2-6 18 0,0 1-25 16,0 1 29-16,0 0 1 15,0 1 31-15,0 1 0 16,0-2 31-16,0 0-28 15,0 0 5-15,1-2-36 16,0-1-7-16,2-2-42 16,3-9-13-16,29-55-19 0,-15 9-6 15,1-10-14-15,3-24-4 16,-2 0-5-16,2-12-1 16,-7 18-3-16,-4 0-1 15,-7 24-1-15,-1 8 5 16,-4 19-1-16,3 11-3 15,-2 13-3-15,1 6-14 16,-4 5-13-16,1 10-7 16,-3 5-2-16,2 17 1 15,1 4 10-15,5 15 6 16,2 0 7-16,3 1 2 16,1-10 2-16,5-4 2 15,-2-13 0-15,6-6 2 16,1-9 2-16,5-7 10 15,-2-5 5-15,6-12 7 0,-4-3 2 16,7-14 2 0,-6-6-6-16,1-11 0 0,-7 0-6 15,-3-5 1-15,-9 14-3 16,-5 6 1-16,-5 16-6 16,-1 6-10-16,-1 11-8 15,-1 6-8-15,3 6-8 16,1 8-1-16,2 4 9 15,3 5 4-15,0-1 5 0,7 5 4 16,-3-4 0-16,3 4 2 16,-1-5-1-16,1 1 1 15,-3-6 2-15,0-4-1 16,-2-6 2-16,-4-3 4 16,-1-6 4-16,-1-1-41 15,-7-2-74-15,4-1-433 16,-2 2 76-16</inkml:trace>
  <inkml:trace contextRef="#ctx0" brushRef="#br0" timeOffset="183522.33">26329 13213 219 0,'-5'-3'227'16,"2"1"-42"-16,0-1 6 15,0 2-103-15,1 0 8 16,1 0-9-16,0 0 18 15,0 0 1-15,0 0 23 16,0 1-18-16,1-1 4 16,-1 1-27-16,1 0-13 15,0 0-29-15,0 0-9 16,0 0-22-16,0 0-4 16,1 0-2-16,0 0 2 15,0 1-1-15,1 0 7 16,-1 0 3-16,1 1 2 15,1 1-2-15,-1 2 1 16,4 11-5-16,13 37-3 0,-15-32-2 16,3 3-1-16,2-3-2 15,-3 1 5-15,-1-4 1 16,-4 1 12-16,-1-5 6 16,-6 0 11-16,-2-2-3 15,-1 1 2-15,2-2-10 16,1-1-8-16,5-3-11 0,1-3 0 15,2-3 5-15,-2-2 10 16,1-1 2-16,1-1 6 16,2-2 0-16,14-11-4 15,34-36-12-15,-30 31-1 16,-1 4-5-16,1-3 2 16,-3 5 1-16,0-6 15 15,-3-1 6-15,-3-4 14 16,-3-1 1-16,-4-8 7 15,-4 5-12-15,0 2 0 16,-6 7-14-16,0 3-5 16,-1 11-11-16,-1-2-4 15,-2 4-44-15,-2 1-153 16,3 4-89-16,-2-9-351 16,2-1-62-16</inkml:trace>
  <inkml:trace contextRef="#ctx0" brushRef="#br0" timeOffset="184217.19">26874 12942 653 0,'-14'-3'284'16,"0"1"29"-16,8 2-176 15,1 0 12-15,2 0-55 16,3 0-5-16,0 0-15 16,1 0 5-16,1 1-6 15,10 3 6-15,49 16-20 0,-20-9-9 16,6 0-20-16,14 1-11 16,-3-1-10-16,12 2 0 15,-9-3-3-15,-3 1 3 16,-16-2 2-16,-6 0 8 15,-20-3 12-15,-9 1 35 16,-11-4 8-16,-10 7 5 16,-9 1-7-16,-14 5-10 15,-2 4-34-15,-7 6 2 16,0-3 1-16,-10 0 9 16,9-2 1-16,-8-1 0 15,6-5-11-15,5-2-10 16,18-3-12-16,8-2-90 15,16-5-86-15,19 3-412 16,11-4 22-16</inkml:trace>
  <inkml:trace contextRef="#ctx0" brushRef="#br0" timeOffset="184602.57">26943 13437 740 0,'-9'5'158'0,"3"-3"88"16,6 1-194-16,-1 0 64 15,0-3 30-15,0 0 58 16,0 0 6-16,0 0 13 15,0 0-52-15,1-2-20 16,0 1-56-16,2-1-14 16,7-4-38-16,26-13-7 15,37-14-10-15,-23 17-2 16,0-1-8-16,15 2-1 16,-6 1-6-16,7-3 0 15,-8 3 0-15,0 2 1 16,-19 1 1-16,-7 0 7 0,-16 5 6 15,-12-1-4-15,-9 4-39 16,-14-1-138-16,-4 9-416 16,0 5 46-16</inkml:trace>
  <inkml:trace contextRef="#ctx0" brushRef="#br0" timeOffset="185432.43">28055 13340 427 0,'2'-2'116'0,"0"2"88"16,-2 2-91-16,0-2 59 15,1 0 29-15,2 0 29 16,0 0-25-16,7-1 7 16,4 0-50-16,38-13-1 15,-30 2-44-15,5-7 2 16,-1-3-29-16,1-11 1 16,-3 0-19-16,-6-11-2 15,-8-4-21-15,-8-3 1 16,-8 5-10-16,-4 0-1 15,-7 12-8-15,0 5 2 16,-2 9-8-16,-3 0 2 16,0 7-3-16,-2 1 2 0,0 2-2 15,-6 4 0-15,-1 1-7 16,-13 7 0-16,-2 5-6 16,-18 9-3-16,2 6-4 15,-4 12-2-15,11 3-3 16,4 14-2-16,22 0-2 15,12 13-2-15,18-6 1 0,17 3-2 16,15-14 3-16,28-2 1 16,9-19 3-16,23-9 1 15,-3-15 3-15,4-11 3 16,-18-10 2-16,-10-10 5 16,-25-6-21-16,-14-18-181 15,-17-9-451-15,-22-9 67 16</inkml:trace>
  <inkml:trace contextRef="#ctx0" brushRef="#br0" timeOffset="189930.83">29461 13809 313 0,'-23'14'200'0,"0"3"16"15,6 1-79-15,7-5-3 16,9-3-20-16,6-4 5 16,1-6-5-16,5-3 36 15,2-2 2-15,6-9 19 16,2-3-38-16,9-8-7 15,-1-6-37-15,5-20-10 16,2-10-32-16,8-28-8 0,-5-3-17 16,6-22 1-16,-8 12-5 15,-5-4 0-15,-14 28-4 16,-8 9 3-16,-8 27 4 16,-5 10-3-16,-4 21-6 15,-4 11-9-15,-1 10-9 16,-2 13-17-16,5 7-3 15,1 12 0-15,5 2 7 0,8 5 4 16,4-5 12-16,5-2 3 16,5-9 5-16,6-6 2 15,1-12 3-15,7-9 7 16,1-9 2-16,6-10 5 16,-2-7 0-16,-3-12 3 15,-7-5-4-15,-2-13 3 16,-14 2-3-16,-5-1-3 15,-7 11-6-15,-4 10-11 16,-4 18-13-16,-2 19-9 16,4 12-2-16,2 14-4 15,2 4 5-15,4 8 5 16,8-5 6-16,7-2 1 16,2-9 5-16,10-4-3 0,-2-9-67 15,6-4-425-15,-2-5 116 16</inkml:trace>
  <inkml:trace contextRef="#ctx0" brushRef="#br0" timeOffset="190179.16">30507 13165 929 0,'-13'4'442'0,"2"7"-11"16,-5-4-158-16,11 18-224 15,2 5 3-15,6 15-14 16,-1 1-12-16,3 14 2 16,-1-5-11-16,3 6 0 15,-3-12-1-15,0-1 5 16,-2-16 2-16,-4-9-88 16,0-10-70-16,-2-14-335 15,-1-11-5-15</inkml:trace>
  <inkml:trace contextRef="#ctx0" brushRef="#br0" timeOffset="190596.16">30371 13215 1125 0,'-18'-16'426'0,"-1"9"55"0,11 3-336 16,12 4 1-16,8-3-89 15,18 3-18-15,8 4-31 16,10 0-1-16,1 3 3 15,7 5-1-15,-13 0-2 16,-4 3 2-16,-11 0 1 16,-9 0 10-16,-17-1 7 15,-11 3 11-15,-9-4 1 0,-12 3 2 16,0-5-9-16,-5 1-5 16,9-3-10-16,3-3-8 15,9-3-17-15,9-2-21 16,10-1-7-16,14 1-5 15,6 1 3-15,12 3 11 16,-2 2 19-16,6 4 2 16,-11 2 4-16,0 6 2 15,-7-2 0-15,-7 5 4 16,-6 1 3-16,-6 3 7 16,-7-2 2-16,-8 3 7 15,-5-5 2-15,-9 0 2 16,-5-5-5-16,-10-3-2 15,3-2-27-15,-2-3-94 16,7-7-70-16,11-9-371 0,18-10 9 16</inkml:trace>
  <inkml:trace contextRef="#ctx0" brushRef="#br0" timeOffset="190894.87">31107 13026 927 0,'-34'1'274'0,"9"1"95"16,32-2-248-16,1 3 20 15,10 2 8-15,15 2-30 16,3 0-10-16,14-1 5 15,-4-2-30-15,5-1-4 16,-10-3-19-16,6-3-9 16,-9 0-25-16,7-4-11 15,-8 2-29-15,-3 0-138 16,-15 2-106-16,-8 4-273 16,-24 1-79-16</inkml:trace>
  <inkml:trace contextRef="#ctx0" brushRef="#br0" timeOffset="191121.33">31093 13204 1174 0,'-32'7'310'16,"2"1"125"-16,35-1-324 16,-1 2 4-16,10-5 17 15,17 0-32-15,10-5-14 0,17-2-5 16,2-1-35-16,11-2-10 15,-10 2-19-15,-1 0-6 16,-10 3-2-16,-4 0-130 16,-15 3-70-16,1 2-342 15,-9 2-37-15</inkml:trace>
  <inkml:trace contextRef="#ctx0" brushRef="#br0" timeOffset="191577.11">31975 13315 685 0,'13'-2'301'0,"0"2"49"16,12-5-148-16,3 2-2 15,7-7-11-15,1-3-74 16,5-6-7-16,-9-1-47 16,4-13-4-16,-5-2-18 15,-2-15-3-15,-8-1-9 0,-6-8-1 16,-13 7-9-16,-10 1-8 16,-7 16-6-1,-15 4-6-15,-5 11-4 0,-16 4-1 16,-6 11 4-16,-10 3 2 15,1 7 6-15,-5 10 14 16,14 3 8-16,6 10 6 16,16 10-3-16,17 15 0 15,21 1-10-15,21 11 5 16,14-6-1-16,16-8 9 16,5-17-1-16,16-10 1 15,-8-21-7-15,1-8-40 16,-13-14-65-16,-13-17-466 15,-27-10 99-15</inkml:trace>
  <inkml:trace contextRef="#ctx0" brushRef="#br0" timeOffset="192643.51">29810 12460 570 0,'3'2'144'0,"-3"1"121"0,0 0-132 15,-1-3 57-15,0 0 19 16,-2 0 9-16,-2 1-52 16,-17 2-21-16,-38 11-57 15,23 5-14-15,0 9-31 16,-15 18-7-16,0 9-9 15,-12 19 6-15,7 1-1 0,-1 22-1 16,21 2-7 0,21 14-6-16,24-14-13 0,31 14-6 15,15-22 3-15,30-7 0 16,10-20-493-16,9-25 170 16</inkml:trace>
  <inkml:trace contextRef="#ctx0" brushRef="#br0" timeOffset="193175.56">32413 12275 487 0,'0'-17'315'0,"1"7"-21"16,8 2-127-16,0 1 18 16,4 6-82-16,2 10-2 15,6 4-18-15,12 10 1 16,7 9-26-16,13 16-4 0,5 9-18 15,13 29 0-15,-4 5-12 16,-3 19 9-16,-13-3 2 16,-7 18 21-16,-21-21 2 15,-18 4 25-15,-8-18 2 16,-27 2 10-16,-24-24-21 16,-39 2-12-16,-12-15-107 15,-38-11-468-15,11-17 103 0</inkml:trace>
  <inkml:trace contextRef="#ctx0" brushRef="#br0" timeOffset="194126.66">25689 13814 288 0,'4'-3'220'0,"-6"1"17"16,7 2-21-16,-5-2 10 0,0 2 10 16,1-1-67-16,1 1-2 15,1 0-48-15,14 1-7 16,52 6-30-16,-6-9 4 16,19-4-23-16,41-1-3 15,3-4-16-15,39 2-8 16,-7 4-16-16,25-1-1 15,-22 3-6-15,27-3 2 16,-28 0-4-16,16-2 0 16,-23-5-3-16,19-2 0 15,-27 1-4-15,-2 2 4 16,-30 5-2-16,-13 0 23 16,-36 8 7-16,-17 0 18 15,-21 0 5-15,-7 1 7 0,-10 3-24 16,-1-4-7-1,-1 2-19-15,2-3-6 0,-1 2-9 16,0-5-16-16,-5 2-27 16,0-2-101-16,-4 2-77 15,-2 0-348-15,0 0 8 16</inkml:trace>
  <inkml:trace contextRef="#ctx0" brushRef="#br0" timeOffset="199454.19">25967 15252 126 0,'-26'44'175'0,"21"-35"14"0,0-4 2 16,3 1-4-16,2-5-15 15,-1-1 7-15,1 0-42 16,0 0 9-16,0 0-21 16,0-1 12-16,1-1-26 15,1-2 7-15,4-4-20 16,14-28-5-16,40-41-28 15,-23 15-6-15,1-6-22 16,6-14-2-16,-7 4-10 16,-3-9-2-16,-9 16-6 0,-6 3 0 15,-13 19 0-15,-1 8 8 16,-4 16 0-16,-3 7 0 16,-3 9-6-16,1 7-13 15,2 4-15-15,-3 11-9 16,-1 8-4-16,3 12-3 15,-5 4 8-15,2 9 1 16,4-4 6-16,5-1-1 16,1-8 4-16,12-6 1 15,2-11 4-15,9-9 4 16,0-7 9-16,7-9 12 16,-5-7 3-16,-1-9 4 15,-6-2-1-15,-2-8-1 16,-6 0-9-16,-2-5-2 15,-5 12-5-15,-3 4-1 0,-4 8-6 16,0 12-11-16,-2 8-4 16,-1 13-4-16,0-1-5 15,1 13 1-15,1-2 6 16,3 9 0-16,3-6 3 16,3 3 3-16,5-6 3 15,5 2 5-15,2-8-35 16,6-5-164-16,-1-5-306 0,7-6-5 15,-5-6-269-15</inkml:trace>
  <inkml:trace contextRef="#ctx0" brushRef="#br0" timeOffset="199838.05">26775 14804 823 0,'-16'-10'306'0,"-1"1"77"16,25 6-202-16,-9 3-68 15,2 1-9-15,-1-1-40 16,0 1-39-16,2 1 4 16,2 1-2-16,1 15 9 15,38 38 1-15,-35-24 10 16,-2 1-3-16,-8 9 6 16,-5-7-5-16,-5 3 1 0,-1-8-10 15,-3-2-4-15,4-9-10 16,3-1-8-16,5-9-10 15,9-2-9-15,3-7-7 16,10-3-3-16,5-8 5 16,10-8 10-16,1-2 9 15,9-6 12-15,-8-6 9 16,1-6 14-16,-8-1-1 16,-3-5 13-16,-11 7-2 0,-8 1 0 15,-8 11-13-15,-5 3-25 16,-4 7-60-16,0 3-11 15,4 10-512-15,-2 7 121 16</inkml:trace>
  <inkml:trace contextRef="#ctx0" brushRef="#br0" timeOffset="200604.97">27851 14520 388 0,'2'0'306'16,"1"0"-4"-16,-1 0-87 16,0 0-24-16,-1 0-64 15,-1 1-13-15,0 1-42 16,-2 2 16-16,-5 4-4 16,-4 8 18-16,-50 30-12 15,26-29 2-15,2 0-17 16,-13-3-5-16,1 2-26 0,-1 5-5 15,7-1-10 1,2-6-4-16,18-3-15 0,10 0-6 16,12-2-1-16,6-3 1 15,8 6 0-15,5 4 10 16,2-1 5-16,8 4-1 16,-3 0-3-16,4 5-2 15,-3-2-4-15,9 1-2 16,-1-4-2-16,9-5 1 15,-5-10 1-15,-2-4 9 16,-13-2-12-16,-15 0-521 16,-17 3 176-16</inkml:trace>
  <inkml:trace contextRef="#ctx0" brushRef="#br0" timeOffset="202501.35">28511 14965 154 0,'10'3'272'0,"-8"-3"-45"0,3 1 21 16,-2 1-13-16,-3-2-24 15,0 0-48-15,2 0 15 16,0 0-34-16,3-1 9 15,10-3-32-15,40-19 9 16,-36 5-28-16,5-7 3 16,-4 1-23-16,2-8-4 15,-5 2-25-15,-3-7-7 16,-7 2-17-16,-5-3-2 16,-4 6-10-16,-5-1-1 15,-7 4-5-15,-4-2 1 16,0 3-4-16,-5 0-1 15,-3 2-1-15,-9 6-2 0,-1 9-3 16,-13 7-2-16,-4 10 0 16,-9 12-4-16,6 8 0 15,-8 12 2-15,13 0 2 16,4 9 0-16,17-3 4 16,9 6 1-16,16-6-2 15,9 7-1-15,12-8 0 16,18-1 0-16,9-11 0 15,19-6 2-15,4-18 1 16,8-12 1-16,-9-12 1 0,-2-11 1 16,-20-3-1-16,-4-7-86 15,-8-1-492-15,-11-22 134 16</inkml:trace>
  <inkml:trace contextRef="#ctx0" brushRef="#br0" timeOffset="204531.85">29491 14459 873 0,'0'-5'205'0,"-3"0"121"15,-8-1-245-15,9 3-3 16,3 3 2-16,4 5-13 16,-5-4-36-16,2 2-2 15,6 23-2-15,53 55 5 16,-24-25-2-16,13 19 4 15,4-1-7-15,16 18-2 16,1-9-4-16,4 4-1 16,-17-20-4-16,-4-6 6 15,-22-28 1-15,-15-8 17 16,-13-12-14-16,-7-6-151 16,-9-5-291-16,-18-4 31 15</inkml:trace>
  <inkml:trace contextRef="#ctx0" brushRef="#br0" timeOffset="204831.05">30059 14519 611 0,'2'-7'405'0,"-2"5"-41"16,0-4-26-16,-1 6-241 0,1 0 24 15,0 1-10-15,-1 1 3 16,-1 2-18-16,-13 30 3 16,-36 39-18-16,-8-15 4 15,-13 2-23-15,-12 21 0 16,3-3-16-16,-7 8-1 16,19-13-15-16,8-3-8 15,17-24-12-15,12-9-125 16,21-18-102-16,14-8-344 15,4-12-40-15</inkml:trace>
  <inkml:trace contextRef="#ctx0" brushRef="#br0" timeOffset="205813.98">28889 15741 598 0,'-6'-9'198'15,"-1"3"80"-15,3 4-161 16,1 2-9-16,3 0 17 15,0 0 4-15,1 1-18 16,1 0 30-16,0 3-11 0,2 9-1 16,10 45-33-16,-18-26-13 15,0 1-31-15,-4 8-9 16,4-5-20-16,1-2-7 16,6-8-8-16,1-6-4 15,3-11-1-15,0-7 3 16,1-10 0-16,-1-7 3 15,2-5 1-15,1-7-9 16,2-1-9-16,3-3-10 16,1 5-3-16,4-1-3 15,-2 9 7-15,2 4 0 16,-4 9 7-16,-4 5 0 16,-4 7 3-16,1 5 0 15,-5 2 5-15,-2 5 2 16,6 0 2-16,2 4-2 15,-6-3 1-15,6 1-2 0,6-3 1 16,3-2 2-16,1-4 2 16,10-3 2-16,-1-5 2 15,4-6 2-15,-5-4 1 16,5-3 1-16,-8-3 1 16,1-5 4-16,-7 1 1 15,-3-5 4-15,-7 1 0 0,-4-4 0 16,-6 3-5-16,-7 0 1 15,-5 4-7-15,-5 4-2 16,-3 5-4-16,-3 6-2 16,0 4-4-16,-1 6-3 15,4-1-4-15,5 6-10 16,7 2-4-16,10 2-8 16,9-1 2-16,11-2-2 15,8-4-32-15,8-5 82 16,-1-5-493-16,-7-4 153 15</inkml:trace>
  <inkml:trace contextRef="#ctx0" brushRef="#br0" timeOffset="206122.67">29691 15483 1007 0,'-15'9'266'15,"5"2"109"-15,9-1-281 16,-2 14 29-16,3 10-5 0,2 11-14 16,-1 3-20-1,2 13-7-15,2-5-29 0,0 1-8 16,2-5-11-16,2 0-5 15,-1-15-8-15,2-3 0 16,-5-14-10-16,0-7-93 16,-3-11-95-16,-1-14-304 15,-2-10-26-15</inkml:trace>
  <inkml:trace contextRef="#ctx0" brushRef="#br0" timeOffset="206276.26">29517 15725 1140 0,'-11'-7'317'0,"5"3"118"16,-14 10-325-16,32 3 2 16,8 1-7-16,12 0-40 15,8-1-24-15,14-5-7 16,-1-3-10-16,13-6-17 16,-1 2-482-16,5 2 161 15</inkml:trace>
  <inkml:trace contextRef="#ctx0" brushRef="#br0" timeOffset="206696.14">30568 15921 841 0,'11'-1'312'16,"1"-1"53"-16,3-3-204 15,3-3-44-15,1-4 11 16,-5-5-37-16,1-4-7 16,-4-5-15-16,-6-5-7 15,-6 2-29-15,-8 1-4 16,-7 5-12-16,-11 6-8 15,-2 13-7-15,-9 5-3 16,-3 6-7-16,-10 9 6 16,9 4 4-16,-1 6-2 0,10 4 0 15,15 6 2-15,15-5-2 16,16 6 1-16,13-7 4 16,19-5 4-16,-1-11-1 15,17-14-34-15,-3-10-68 16,3-13-374-16,-15-5 68 0</inkml:trace>
  <inkml:trace contextRef="#ctx0" brushRef="#br0" timeOffset="207001.32">30734 15687 1239 0,'-4'-21'289'16,"3"27"112"-16,2-13-359 16,3 6-14-16,-4 1 8 15,1 1-10-15,1 1 18 16,2 9 3-16,3 21 10 16,1 37-3-16,-11-15 4 15,2 4-15-15,2 8-3 16,3-4-13-16,3-1-6 15,3-14-11-15,3-7 0 16,-1-14-2-16,-2-9 1 0,-3-5-20 16,-6-5-88-16,-2-3-60 15,-6-3-340-15,6-1 3 16</inkml:trace>
  <inkml:trace contextRef="#ctx0" brushRef="#br0" timeOffset="207278.26">30769 15725 1192 0,'-13'-17'300'16,"0"19"131"-16,3-5-328 15,5 1-11-15,4-2 10 16,8 4-49-16,-6-1-10 16,2 1-20-16,21 0-5 15,41 2-5-15,-28 6-4 16,-2 3-6-16,-1 7 0 15,-10 2 1-15,-11 7 11 16,-9-1 9-16,-11 2 18 16,-5-4 4-16,-15-1 8 15,2-6-6-15,-10-4-17 16,2-8-68-16,-7-3-488 16,11-8 127-16</inkml:trace>
  <inkml:trace contextRef="#ctx0" brushRef="#br0" timeOffset="207584.37">31245 15242 1158 0,'-5'-13'224'0,"-1"9"127"15,0 12-335-15,2 4 16 16,1 3 26-16,1 9 26 16,3 2 3-16,-1 16 15 15,2 10-14-15,-1 17 1 16,-2-1-20-16,0 11-6 16,1-10-18-16,1 0-10 15,3-17-17-15,6-4-6 16,2-15-9-16,-1-9-65 15,-3-13-55-15,-3-8-391 16,-8-8 49-16</inkml:trace>
  <inkml:trace contextRef="#ctx0" brushRef="#br0" timeOffset="207948.8">31013 15702 1219 0,'-29'-11'372'0,"19"6"86"0,6 4-307 15,11 4-86-15,18 3 9 16,2-4-41-16,21 3-5 16,4-1-12-16,14-2-5 15,-6 0-4-15,4 0-61 16,-17-3-45-16,0 0-71 16,-15-2-33-16,-9-2-9 15,-9-2 64-15,-4 1 61 16,-8 1 100-16,-3-3 80 15,-1 4 27-15,-2 1 26 16,3 2-12-16,0 1-2 16,1 0-36-16,0 1 1 15,1 2-20-15,0 2 9 16,1 12-22-16,5 42-7 16,-9-33-18-16,2 7-8 15,0-4-14-15,2 0-1 16,-4-8-34-16,4-5-149 15,-1-7-369-15,1-9 43 16</inkml:trace>
  <inkml:trace contextRef="#ctx0" brushRef="#br0" timeOffset="208109.36">31494 15417 1625 0,'-12'-10'341'0,"8"-1"137"15,3 1-493-15,10 9-40 16,-2 5-68-16,10 11-374 16,2 2 88-16</inkml:trace>
  <inkml:trace contextRef="#ctx0" brushRef="#br0" timeOffset="209060.33">31647 15707 1118 0,'-4'-17'284'16,"8"22"115"-16,-3-7-321 15,-1 2-9-15,0 0 18 16,0 1-45-16,0 2 5 16,0 12-5-16,3 42-4 0,-3-34-12 15,1 1-4-15,0-5-8 16,0-3-2-16,1-3-1 15,1-2 1-15,-1-5-1 16,2-3 5-16,2-4 1 16,2-6 4-16,2-6-9 15,6-7-22-15,0-7-17 0,6-8-20 16,-2 0-4-16,0-2 4 16,-2 7 18-16,-3 9-5 15,-8 11 12-15,2 13-3 16,-5 9 2-16,1 8 2 15,-2 2 20-15,3 4 16 16,-1-6 7-16,2 0 11 16,1-4 3-16,2-4 3 15,0-6-7-15,2-2 0 16,2-6-8-16,2-2-1 16,2-4-4-16,5-2 0 15,-5-6-4-15,9-2-17 16,-3-3-8-16,2-2-2 15,-7 0-5-15,4 5-10 16,-12 8 8-16,0 6-5 16,-4 7-2-16,3 13-2 15,-2-2 6-15,2 2 7 16,1 4 11-16,1-2 3 0,-1-6 4 16,3 0 3-16,0-3 2 15,5-2-1-15,-1 0 0 16,8-4 1-16,-3-2-2 15,8-2 1-15,-2-2-11 0,0-8-4 16,-5-2-2-16,1-7-10 16,-8-4 0-16,-1-5 10 15,-6 3 3-15,-6-1-5 16,-7 4 0-16,-8 4-8 16,-6 6-2-16,-3 4 3 15,-3 4 13-15,-5 7 22 16,2 1 10-16,-2 6 5 15,2 2 2-15,-3 3-2 16,10 0-15-16,1 5-7 16,7 0-9-16,8 1-3 15,14-1-3-15,13-2 6 16,9-3 6-16,6-7 10 16,-1-7 4-16,3-3 1 15,-9-4-1-15,-4-5 3 16,-5 0-3-16,-3 4-6 15,-10-1-10-15,-2 7-13 16,0 6-9-16,1 5-4 0,2 5 3 16,7 6 6-16,1-3 12 15,2 2 3-15,-2-3 4 16,3 0 3-16,-3-6-27 16,1-1-95-16,-3-4-45 15,2-2-295-15,-8-4-14 0</inkml:trace>
  <inkml:trace contextRef="#ctx0" brushRef="#br0" timeOffset="209343.8">32947 15164 1132 0,'-6'-22'241'0,"4"-2"128"16,1 12-333-16,6 4-5 15,-1 7 4-15,2 7-3 16,-4 9-11-16,2 17 11 16,-3 4 6-16,1 17 15 15,-3 9 12-15,-2 26 18 16,-1-1 0-16,-2 12 8 16,-1-9-11-16,3-3-9 15,-1-28-21-15,0-10-8 0,7-18-14 16,-4-8-37-16,-2-16 110 15,-8-7-624 1,-11-7 210-16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32:19.1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2131 4285 82 0,'4'3'138'16,"-8"-2"-15"-16,2-1 14 0,1 0-8 15,0 0-13-15,-1 0-22 16,1-1 8-16,0 0-15 16,0 0 28-16,-1 0-7 15,1 0 18-15,0-1-13 16,0 1 12-16,0 1-26 16,0-1 8-16,0 1-21 0,0 0 5 15,0 0-17-15,-2 0 3 16,1 1-15-16,-1 2-2 15,-2 1-15-15,-18 21-2 16,-35 43-10-16,26-19 1 16,0 7-6-16,-6 16-2 15,6 4-9-15,5 10-8 16,8-10-9-16,14 3-7 16,15-16-2-16,12-4-2 15,7-19 2-15,7-4-96 16,-2-13-117-16,3-6-268 15,-5-9-44-15</inkml:trace>
  <inkml:trace contextRef="#ctx0" brushRef="#br0" timeOffset="411.9">2307 4518 822 0,'14'-13'218'16,"-33"17"91"-16,21-7-202 15,1 1 14-15,-1 1 14 16,-3 1-21-16,1 0-14 16,0 1-34-16,0 3-10 15,0 24-21-15,4 52-4 16,-1-27-9-16,3 9-6 15,1-8-8-15,9 2 0 16,-4-15 0-16,3-8 1 0,-6-13-21 16,0-5-70-16,-6-9-52 15,0-3-305-15,-3-8-2 16,-2 1-131-16</inkml:trace>
  <inkml:trace contextRef="#ctx0" brushRef="#br0" timeOffset="841.26">2262 4542 984 0,'-8'-25'263'0,"-3"3"123"16,-3 14-276-16,5 2 32 16,5 1-9-16,5 2-15 15,4 1-40-15,-4 1-19 16,4 0-31-16,22-5-10 16,39 0-15-16,-26 8-2 15,-6 4-1-15,-2 4 1 16,-9 4 2-16,-3 4 4 15,-11-3 4-15,-6 3 13 16,-4 0 6-16,-10 2 6 16,-4-4 1-16,-1 0 0 15,2-5-9-15,-3-3-6 16,9-4-11-16,5-2-21 16,3-1-13-16,9 1-9 15,5 0-1-15,9 4 1 16,1 0 19-16,9 7 4 0,-5 1 6 15,2 7 2-15,-7-1 2 16,-3 7 3-16,-12-3 5 16,-4 2 13-16,-8-5 6 15,-11 6 12-15,-5-6 1 16,-7 2 8-16,-3-6-7 16,-9-2 0-16,4-9-9 0,0 0-20 15,9-6-62-15,6-5-496 16,23 1 123-16</inkml:trace>
  <inkml:trace contextRef="#ctx0" brushRef="#br0" timeOffset="1175.36">2941 4958 462 0,'-2'-3'329'15,"0"-1"-2"-15,2 1-14 16,-1 1-159-16,1 1 4 15,0 1-32-15,0 2-46 16,1 2-19-16,3 16-27 16,11 37 1-16,-11-33-5 15,-4 1 3-15,-2-3-2 16,-6 1-129-16,4-1-332 0,6-8 72 16</inkml:trace>
  <inkml:trace contextRef="#ctx0" brushRef="#br0" timeOffset="1645.65">3308 4451 921 0,'14'-14'209'15,"-15"17"103"-15,8-6-249 16,2 1 11-16,3 4 8 0,-5 5-9 16,8 10-3-16,-4 6-15 15,1 17 1-15,0 5-12 16,-3 18 0-16,-4-2-13 15,1 5-7-15,1-15-10 0,0-4 0 16,1-16-2-16,5-8 3 16,-2-11 1-16,4-7 24 15,-1-5 17-15,4-10 30 16,3-11 6-16,10-16 12 16,0-7-21-16,6-25-12 15,-1-6-26-15,-3-6-7 16,-11 11-14-16,-6 9-16 15,-12 19-36-15,-2 18-165 16,-16 19-370-16,-6 13 38 16</inkml:trace>
  <inkml:trace contextRef="#ctx0" brushRef="#br0" timeOffset="2170.15">3919 4049 1003 0,'-7'-7'217'0,"11"7"109"16,0 4-294-16,9 8 24 16,3 6-1-16,12 11 9 15,4 7-11-15,14 18 2 16,1 2-13-16,8 13 3 16,-7-6-5-16,-2 9 1 15,-11-10-11-15,-7 6-2 16,-11-8-8-16,-6 7 2 15,-9-13 1-15,-8 5 12 16,-7-11 1-16,-16 1-61 16,-12-8-410-16,-7 5 113 15</inkml:trace>
  <inkml:trace contextRef="#ctx0" brushRef="#br0" timeOffset="2723.45">5241 4626 323 0,'-8'-2'108'0,"0"1"50"16,5-1-76-16,-1 1 46 16,4 0 9-16,0 1 19 15,0-2-8-15,0 2 19 16,0 0-28-16,0 0-4 15,0 0-34-15,0 2-17 16,0 1-39-16,3 24-13 0,2 51-16 16,-1-15-2-1,4 4-3-15,-5 13 2 0,3-12-1 16,-2 4 2-16,3-12 3 16,-1-2 7-16,-5-17-15 15,5-5-112-15,-1-16-126 16,-1-20-187-16,-5-16-98 15</inkml:trace>
  <inkml:trace contextRef="#ctx0" brushRef="#br0" timeOffset="3088.5">5133 4702 666 0,'3'-2'339'16,"2"-1"1"-16,-2-5-99 16,-2 1-152-16,12 0 16 15,-4 2-43-15,2-3-3 16,-1 3-16-16,3 0 2 16,-3 2-10-16,4 0 0 15,-2 2-6-15,2-1-5 0,0 1-9 16,11 1-5-16,-1 1-5 15,7 2-2-15,1 2-1 16,0 5 3-16,-12 2 2 16,-5 4 16-16,-11-2 16 15,-9 6 22-15,-9-3 5 16,-10 1 7-16,-5-1-11 0,-6 2-11 16,5-8-48-16,3-3-168 15,14-4-344-15,25-11 28 16</inkml:trace>
  <inkml:trace contextRef="#ctx0" brushRef="#br0" timeOffset="3907.38">5779 4763 844 0,'-13'9'331'16,"9"-6"44"-16,7-6-163 16,-2 0-96-16,0 1 16 15,1-1-45-15,0-1-3 0,5-8-30 16,30-43 8-16,-30 34-7 16,-6-1 15-16,-7 5-5 15,-9-1-5-15,-4 8-21 16,-5 5-18-16,-5 8-24 15,-6 7-12-15,1 5-4 16,0 8-5-16,4-1 3 16,9 5-13-16,16-3-2 15,17 1-5-15,12-7 5 0,13-4 4 16,4-9 16-16,4-13 6 16,-5-8 11-16,2-8 6 15,-15-1 5-15,0-5 0 16,-8 10 0-16,-11 2 6 15,-10 7-8-15,-5 5-10 16,-3 6-7-16,-2 4-13 16,0 3-11-16,7 8-7 15,2 1 3-15,7 5 0 16,3 0 10-16,10-4-2 16,1-4 8-16,9-6 4 15,1-8 7-15,8-10 4 16,0-6 10-16,4-5 4 15,-7 1 6-15,-1-6 7 0,-11 8 1 16,-7 0 3-16,-7 7-3 16,-5 1-4-16,-3 8-11 15,3 2-9-15,-1 4-20 16,-1-3-8-16,2 1-5 16,0 2 1-16,4 7 3 15,9 13 15-15,16 32 7 16,-15-31 2-16,-3-1 7 15,-3-1 6-15,-4-7 7 0,-1-3 19 16,-2-7 12-16,-6-5 14 16,-3-6 1-16,-4-6 3 15,-3-3-15-15,-2-8-10 16,2-2-17-16,4-3-13 16,6 4-15-16,7 0-25 15,8 7-11-15,8 2-11 16,6 7 5-16,10 1 6 15,1 5 29-15,7 5-148 16,-2 4-296-16,-5 4 61 16</inkml:trace>
  <inkml:trace contextRef="#ctx0" brushRef="#br0" timeOffset="4158.71">6753 4295 661 0,'-4'-49'514'0,"-17"54"-127"16,34-10 0-16,-11 12-394 16,3 9 13-16,2 11 10 0,4 13 3 15,-1 4 1-15,3 14 1 16,0-3-7-16,2 2-2 15,-2-8-2-15,1 2 1 16,-2-13 2-16,8-5 10 16,-13-10-22-16,0-6-58 15,-5-14-362-15,-2-14 78 16</inkml:trace>
  <inkml:trace contextRef="#ctx0" brushRef="#br0" timeOffset="4347.21">6570 4531 1630 0,'-16'0'334'0,"7"-2"130"15,-2 13-487-15,24-10-13 0,15 1-1 16,13-2 3-16,14-3 26 16,14-4 7-16,-1 1 5 15,4-4-75-15,-9 4-88 16,0 8-299-16,-18 3-7 15</inkml:trace>
  <inkml:trace contextRef="#ctx0" brushRef="#br0" timeOffset="4509.22">7095 4527 1295 0,'1'-3'241'16,"-1"2"134"-16,-1 2-381 15,1 7 7-15,4 26 15 16,6 35 8-16,-2-25 5 15,-1-6-3-15,-1-2 9 16,1-6-45-16,2-12-391 16,-8-12 129-16</inkml:trace>
  <inkml:trace contextRef="#ctx0" brushRef="#br0" timeOffset="4663.82">7123 4269 1850 0,'1'6'347'0,"-7"-17"165"0,7 5-590 15,10 2-155-15,2-1-315 16,13-5 30-16</inkml:trace>
  <inkml:trace contextRef="#ctx0" brushRef="#br0" timeOffset="4919.38">7423 4208 1383 0,'2'0'346'16,"-3"0"106"-16,1 1-388 16,0-1-73-16,0 2 3 15,4 11-4-15,20 65 6 16,-12-31 11-16,3 15 7 15,-5-2 3-15,3 8 3 16,-4-16-2-16,2 11 1 16,-3-14-1-16,3-4-16 15,-1-14-70-15,-3-10-398 16,-8-21 94-16</inkml:trace>
  <inkml:trace contextRef="#ctx0" brushRef="#br0" timeOffset="5107.87">7234 4547 1663 0,'-25'-6'297'15,"14"4"171"-15,27 3-500 16,-2 0 2-16,8 1 10 16,15 2 16-16,3-1 8 0,12-2 1 15,-1-2 2-15,7 1 10 16,-9-2-76-16,2 5-413 15,-3 0 122-15</inkml:trace>
  <inkml:trace contextRef="#ctx0" brushRef="#br0" timeOffset="5340.25">7731 4536 1535 0,'-5'-3'298'16,"3"3"172"-16,0 2-452 15,1 2 10-15,0 19 19 16,6 34-7-16,7-25-6 16,-1-2-8-16,1 1-1 15,0-8-6-15,-3-4 3 16,-3-9-37-16,-3-5-211 16,1-16-286-16,1-12-15 0</inkml:trace>
  <inkml:trace contextRef="#ctx0" brushRef="#br0" timeOffset="5519">7690 4309 1982 0,'-25'10'339'16,"10"-2"220"-16,20-9-598 0,2 3 4 16,-3-3 24-16,-3 1 1 15,3 0 11-15,3-1-147 16,11 1-101-16,41 5-310 15,-38 7-76-15</inkml:trace>
  <inkml:trace contextRef="#ctx0" brushRef="#br0" timeOffset="5837.28">8069 4667 1008 0,'24'2'317'15,"-27"-3"101"-15,1-5-210 16,14 1-61-16,-2-3 35 0,-2-1-33 16,1-3-19-16,2-1-45 15,-6-5-4-15,-2-2-25 16,-4-5-8-16,-6 1-20 16,-6-3-7-16,-2 8-18 15,-8 2-12-15,-5 10-4 16,-6 4-1-16,-1 5-1 15,-1 4 3-15,5 4 6 0,2 3-1 16,9 0 0-16,4 7-3 16,6-1-2-16,4 2-1 15,6 0 4-15,3 0 0 16,6-2 4-16,8-2-4 16,5-6 0-16,12-4-125 15,4-7-93-15,16-7-319 16,3-4-46-16</inkml:trace>
  <inkml:trace contextRef="#ctx0" brushRef="#br0" timeOffset="6345.02">8222 4439 1343 0,'0'0'324'0,"-1"-1"155"16,1 1-400-16,0 0 13 15,0 0-19-15,0 0-22 16,0 0-36-16,3 12-5 0,15 46-7 16,-9-25 0-16,-3 1 0 15,3 1 2-15,-1-7-1 16,-1-1 3-16,1-9 0 16,0-4 4-16,-3-6 4 0,0-5 21 15,-2-6 3-15,0-8 3 16,3-4-4-16,3-10-6 15,5-6-20-15,4-4-10 16,2 3-6-16,4 1-9 16,-4 11-4-16,2 9-1 15,-3 9 3-15,2 9 4 16,-1 7 11-16,2 8 12 16,-3 2 4-16,-1 6 8 15,-4-2 0-15,0 5 0 16,0-3-6-16,3-1-3 15,2-3 3-15,9-8-542 16,4-18-33-16</inkml:trace>
  <inkml:trace contextRef="#ctx0" brushRef="#br0" timeOffset="8293.96">5140 5324 241 0,'-9'19'0'0</inkml:trace>
  <inkml:trace contextRef="#ctx0" brushRef="#br0" timeOffset="8782.66">5009 5296 155 0,'-2'3'94'15,"0"1"34"-15,0-2 3 16,0-1 5-16,-1 0 25 16,0 0 39-16,0 0-24 15,0-1 7-15,-1 1-42 16,1-1-7-16,1 0-40 0,0 0-7 16,-1 0-29-16,2-1-6 15,0 0-16-15,1-1 6 16,1-2-4-16,3-17 22 15,4-35 7-15,-11 31 17 16,-5 6-8-16,-6 3-6 16,2 6-24-16,-2 7-19 15,1 5-29-15,1 7-14 16,1 6-7-16,0 8-7 16,2 5 4-16,2 12-2 15,3-2 8-15,5 9-4 16,5-5 6-16,6 3 2 15,1-7 8-15,2 2 4 16,-1-8 7-16,1 0 4 16,-7-7 4-16,1-2-8 15,-4-6-52-15,-5-1-407 0,-2-7 109 16</inkml:trace>
  <inkml:trace contextRef="#ctx0" brushRef="#br0" timeOffset="9018.03">4759 5459 1299 0,'-20'-6'269'0,"10"4"138"0,-6 2-377 15,9-2 11-15,7 5-1 16,3-1-14-16,-3-2-10 16,3 0-20-16,6 0-8 15,19 2-2-15,50 2 3 16,-33-3 4-16,10-2 12 15,-6 1-60-15,2 5-359 16,-19 4 105-16</inkml:trace>
  <inkml:trace contextRef="#ctx0" brushRef="#br0" timeOffset="9384.08">5234 5552 1041 0,'11'-5'261'0,"-13"2"104"16,0 1-297-16,4 1-8 15,-2 0 0-15,1 0-37 16,1 0-6-16,3-1-11 16,16-6 1-16,36-20 0 15,-34 8 6-15,-6-2 4 16,-2-3 10-16,-9 5 22 15,-5 6 32-15,-8 0 4 0,-8 8 4 16,-2 5-10-16,-7 8-23 16,1 2-34-16,-7 7 4 15,2 2-2-15,-4 6 15 16,6-1 3-16,2 3-5 16,15 0-19-16,13 2-15 15,14-3-18-15,15-3-7 16,13-5 5-16,14-8 5 15,1-7 10-15,16-14-51 16,-6-6-79-16,3-6-379 16,-13 6 46-16</inkml:trace>
  <inkml:trace contextRef="#ctx0" brushRef="#br0" timeOffset="9831.39">5843 5480 1078 0,'-22'-3'280'0,"11"0"82"16,8 6-265-16,3-2-47 16,3-5 14-16,-3 2 3 15,2 0 0-15,1-2-26 16,6-10-4-16,36-41-7 0,-41 25 7 16,-8 7-1-16,-9 4 3 15,-5 4-7-15,-9 4-7 16,-2 15-11-16,-9 2-3 15,0 9-2-15,-12 5 4 16,9 9 1-16,3-1-3 16,15 1-4-16,15 1-9 15,19-4-9-15,17-5-4 16,12-6 1-16,12-8 3 16,-2-10 5-16,10-10 3 15,-11-8 6-15,-2-6 3 16,-19 2 2-16,-2-3 4 15,-17 9 1-15,-6 5 1 16,-2 8-6-16,-5 3-11 0,-1 8-9 16,2 6-10-1,3 3-4-15,3 7-4 0,9 0 8 16,11 6 3-16,4-6 7 16,12 0 4-16,0-7-46 15,3-5-401-15,0-6 122 16</inkml:trace>
  <inkml:trace contextRef="#ctx0" brushRef="#br0" timeOffset="10201.4">6500 5298 1370 0,'7'8'288'0,"-4"-1"159"16,-7-24-379-16,-2 15 20 15,-1 1 11-15,-10-3 2 16,-4-2-25-16,-8 2-27 15,-4-1-32-15,-7 1-11 16,2 7-7-16,2 3-1 16,7 2-2-16,5 3-6 15,10 1-4-15,8 3-15 16,7 0-5-16,8 1-5 16,5-1 4-16,10 3 4 15,3 0 14-15,7-3 5 16,-4-2 7-16,1 8 2 0,-6-6 2 15,-2 2 19-15,-9-2 11 16,-4 1 16-16,-6-5 10 16,-7 0 17-16,-8-1-14 15,-8-3 0-15,-1-4-14 16,-7-2-20-16,-1-3-46 16,0-6-113-16,9 0-102 15,8-4-327-15,13-1-20 0</inkml:trace>
  <inkml:trace contextRef="#ctx0" brushRef="#br0" timeOffset="10458.71">6617 5336 1538 0,'20'5'336'0,"-7"5"151"16,-21-14-437-16,9 9-14 15,1 2 14-15,2 9 4 16,2 3-5-16,-2 7-4 15,-2-1-15-15,-2 1-3 16,-1-4-30-16,3-1-130 16,-1-8 117-16,-1-1-527 15,2-4 83-15</inkml:trace>
  <inkml:trace contextRef="#ctx0" brushRef="#br0" timeOffset="10580.39">6669 5139 980 0,'-40'-22'670'16,"36"10"-124"-16,-11 2-66 16,12 5-457-16,4 2-3 15,3-1-128-15,-4 3-108 16,1 0-330-16,1-1-37 16</inkml:trace>
  <inkml:trace contextRef="#ctx0" brushRef="#br0" timeOffset="10781.73">6818 5076 953 0,'-1'-4'344'15,"0"-1"46"-15,1 3-176 16,1 2-130-16,0 3 26 16,10 35-14-16,11 47-12 15,-16-30-35-15,3 5-13 16,1-12-18-16,-3-2-3 15,7-15-4-15,0-6 4 16,-3-12 1-16,-4-1-48 16,0-11-65-16,-12-6-180 15,-5 2-215-15,-2-7-55 0</inkml:trace>
  <inkml:trace contextRef="#ctx0" brushRef="#br0" timeOffset="11085.98">6870 5276 897 0,'3'6'234'15,"4"-5"115"-15,-1-3-245 16,9-1 20-16,4 5-11 0,7 4 6 16,0 4-41-16,9 7-5 15,-4 3-22-15,-2 9 6 16,-10-5-9-16,-7 3 10 16,-8 0-2-16,-13-3 15 15,-10-8-6-15,-8 0 5 16,1-5-13-16,-8-4-35 15,5-5-95-15,4-2-454 16,9-3 92-16</inkml:trace>
  <inkml:trace contextRef="#ctx0" brushRef="#br0" timeOffset="11268.3">7188 5031 1391 0,'-8'-45'289'0,"7"43"150"16,1 7-410-16,-1 8 16 16,6 11 3-16,3 15 20 15,4 9-7-15,5 20 5 16,0-4-14-16,2 5-2 0,-2-13-21 15,0-7 0-15,-4-17-9 16,3-5-35-16,-4-11-73 16,0-5-433-16,1-5 81 15</inkml:trace>
  <inkml:trace contextRef="#ctx0" brushRef="#br0" timeOffset="11724.44">7425 5259 1485 0,'0'13'262'15,"11"21"167"1,-2-27-436-16,4 0 6 0,9 4 20 16,3-4 10-16,4-4-1 15,-2-6-7-15,4-3 4 16,-12-5 1-16,0-6 16 16,-8-1 6-16,-8-5 17 15,-7-1-2-15,-4 1 0 16,-6 8-21-16,-6 6-11 15,2 15-16-15,-7 8 11 16,3 9 0-16,-1 9 10 16,6-2 1-16,4 4 0 15,11-4-16-15,8 0-5 16,10-8-8-16,10 1 1 16,4-8-8-16,6-9-62 15,0-10 22-15,19-14-542 0</inkml:trace>
  <inkml:trace contextRef="#ctx0" brushRef="#br0" timeOffset="12746.01">8125 5192 790 0,'0'-3'305'16,"0"0"57"-16,0-1-202 15,-1 1-20-15,0 1-30 16,0 2-61-16,-1 1-18 16,1 2-23-16,4 25 0 15,13 36 1-15,4-28 11 16,-3-5 6-16,5 5 11 16,-3-11 5-16,-2-3 8 15,-3-4-8-15,-2-5 0 16,-4-10-9-16,1-1 4 15,-3-10-4-15,2-9 0 0,0-5-4 16,-1-12 0-16,-4-5-7 16,-1-6 0-1,-2 6-4-15,-3 1 1 0,-2 14-5 16,3 8-10-16,1 10-14 16,1 4-19-16,3 5-6 15,-3-3-4-15,1 2 6 16,3 0 9-16,0 1 17 15,16 6 4-15,32 35 5 0,-23-33 1 16,0-3 1-16,7-3 0 16,-2-4 0-16,3-7-1 15,-1-1 1-15,-9-10 8 16,-10 1 7-16,-2-8 20 16,-10 3 7-16,-10-3 13 15,-5 6-7-15,-3 2-1 16,-4 7-18-16,-6 4-3 15,2 6-12-15,-3 5-7 16,1 4-9-16,3 7-12 16,5 2-9-16,8 9-10 15,10 2 2-15,10 6 1 16,7-2 10-16,6-1 3 16,1-8 8-16,7-7-1 0,-1-9 2 15,3-8-5-15,-3-8-1 16,8-4-17-16,-10-6-5 15,-3-8 1-15,-7-2 7 16,-7-1 11-16,-16 2 22 16,4 1 17-16,-2 9 5 15,-2 3-2-15,-1 7-14 16,11 6-24-16,-7 6-15 16,2 8-13-16,4 5-3 15,6 8 3-15,3 0 19 0,3 5 6 16,3-7 8-16,0-1 6 15,-2-5 7-15,-5-6 11 16,-5-6 12-16,-6-5 45 16,-5-2 7-16,-10-11 9 15,-1-2-6-15,-8-9-7 16,0-4-44-16,-2-14-12 16,6 3-16-16,7-2-30 15,10 7-22-15,13 7-18 16,11 13-1-16,13 5 8 15,5 7-19-15,6 5-117 16,-2-1-334-16,2-1 30 16</inkml:trace>
  <inkml:trace contextRef="#ctx0" brushRef="#br0" timeOffset="13009.82">9302 4866 1337 0,'-1'-4'278'0,"2"-1"142"15,-1 11-385-15,0-6-9 0,0 2 10 16,3 13-10-16,20 60-1 16,-9-27-9-16,7 20 3 15,3-3 0-15,4 5 3 16,-2-15-3-16,-1 0 6 15,-4-21-1-15,-6-10 7 16,-8-10-45-16,-11-9-450 16,-6-10 138-16</inkml:trace>
  <inkml:trace contextRef="#ctx0" brushRef="#br0" timeOffset="13209.03">9197 5130 1493 0,'-34'4'325'0,"11"2"140"16,14 0-445-16,9 1-14 16,13-2-4-16,8 0-5 15,16-5-1-15,7-1 4 16,13-3 4-16,-1-1 0 16,3-2 4-16,-13 1 5 15,-1-1-94-15,-8 0-383 16,1 3 99-16</inkml:trace>
  <inkml:trace contextRef="#ctx0" brushRef="#br0" timeOffset="13610.96">9729 5164 1263 0,'0'0'359'0,"0"0"138"0,0 0-368 15,0 0 10-15,0 0-46 0,0 0-29 16,0 0-56-16,0-1-16 16,13 0-7-16,48-8 3 15,-30 0 7-15,3-4 7 16,-5-1 6-16,0-5 13 16,-14 2 4-16,-6-3 11 15,-11 2-2-15,-7 5-5 16,-10 2-15-16,-3 7-8 15,-1 4-14-15,-5 6 2 16,2 2 6-16,-4 7 14 16,5 1 7-16,1 5 0 15,8 1-5-15,7 8-7 16,9 0-12-16,8 7-3 16,8-2 1-16,11-2 1 15,6-8 2-15,10-4-3 16,0-9-3-16,7-8-77 0,-10-6-71 15,12-18-390-15,-10-7 31 16</inkml:trace>
  <inkml:trace contextRef="#ctx0" brushRef="#br0" timeOffset="13912.07">10079 5061 1332 0,'-23'-7'298'15,"27"4"127"-15,-3 4-390 16,0-1-13-16,1 0 5 16,0 1-14-16,9 6 5 15,48 30 2-15,-24-9 16 16,-1 3-1-16,7 8 6 15,-1-4-5-15,2 5-3 16,-2-9-13-16,-4-6-1 16,-9-9-2-16,-4-1-93 15,-12-11-86-15,-6-10-322 0,-12-6-17 16</inkml:trace>
  <inkml:trace contextRef="#ctx0" brushRef="#br0" timeOffset="14268.63">10382 5056 904 0,'9'-7'356'16,"-6"3"89"-16,-1 6-245 0,-1 1 46 15,-2-3-46-15,-1 2 2 16,-2 2-54-16,-17 28-2 16,-47 45-46-16,28-22-14 15,1-4-38-15,4 2-14 16,12-14-74-16,12 5-580 15,14-15 168-15</inkml:trace>
  <inkml:trace contextRef="#ctx0" brushRef="#br0" timeOffset="17259.89">1778 6602 633 0,'0'2'188'16,"1"1"70"-16,-1-1-176 15,0 0 14-15,0-1-3 16,1 0-10-16,0 0-13 0,1 0 11 16,0 0-14-16,3 2 4 15,9 2-13-15,40 10-1 16,-32-16-14-16,1-5 0 15,-4-4-9-15,6-3 5 16,-5-2-5-16,-2 0 2 16,-7 2 19-16,-5-1 18 15,-10 2-1-15,-8 0 3 16,-2 3-4-16,-2 2-27 16,-2 4-20-16,-5 3-3 15,5 7-6-15,-6 4 8 16,-4 3 0-16,-1 4-1 15,7 1-6-15,-1 3-8 16,10 1-11-16,5 5-8 16,11 2 0-16,5 6-2 0,6-6 3 15,7-1 0-15,7-6 4 16,1-4 2-16,0-7 2 16,6-3 3-16,-1-7 2 15,4-3 0-15,-3-7-1 16,1-4-71-16,-7-1-83 15,-7-11-358-15,-11-5 22 16</inkml:trace>
  <inkml:trace contextRef="#ctx0" brushRef="#br0" timeOffset="23563.16">2184 6523 416 0,'1'-5'297'0,"0"0"6"0,0 1-85 16,0 0-4-16,-1-1-62 15,0 2-17-15,0 0-53 16,0 1-20-16,0-1-33 15,0 1-16-15,0 1-15 16,1 1-1-16,0 1 2 16,1 2 8-16,2 18 8 0,10 49 6 15,-14-29 1-15,2 7 0 16,-3-10-6-16,3 1-3 16,1-12-4-16,2-7 1 15,0-14-1-15,0-1 10 16,0-8 8-16,2-5 21 15,-3-5 4-15,1-10 7 16,-1-6-8-16,4-8-11 16,2 2-24-16,6-2-14 15,2 9-11-15,2 5-10 16,-3 10-1-16,0 6-3 16,-7 4 4-16,2 10 3 15,-2 3 8-15,0 6 3 16,-3 4 6-16,1 8 3 15,0 2 1-15,7 7 1 16,-2-4-1-16,8 2 0 16,1-8-1-16,5-5 0 0,0-9-1 15,2-6-93-15,0-11-368 16,-4-24 90-16</inkml:trace>
  <inkml:trace contextRef="#ctx0" brushRef="#br0" timeOffset="23887.3">2974 6131 1069 0,'-17'-8'247'0,"-35"-9"111"16,44 17-312-16,-1 0 5 16,6 1-14-16,-1 7-5 15,5 5-12-15,-1 16 9 16,3 11 8-16,-2 20 21 16,0 5 4-16,-2 18 2 15,0-4-13-15,-6 11-8 0,4-11-20 16,-2 2-2-1,7-19-6-15,1-5 3 0,4-21-38 16,3-11-171-16,6-12-264 16,3-12-5-16</inkml:trace>
  <inkml:trace contextRef="#ctx0" brushRef="#br0" timeOffset="24225.39">2626 6589 689 0,'-7'-2'537'0,"-2"3"-69"16,0-2-10-16,8 1-352 16,2 2 0-16,3-2-41 15,-3-1-41-15,8 0-14 16,33-1-1-16,49-9 3 15,-31 5 4-15,9 1 2 16,-13 1-3-16,-4 4 3 16,-15 4-15-16,3 0-510 15,-17 2 168-15</inkml:trace>
  <inkml:trace contextRef="#ctx0" brushRef="#br0" timeOffset="24919.59">3329 6647 1967 0,'0'0'216'0,"0"0"-60"0,0 0-197 0,0 0 8 0,0 0 34 0,0-1 9 0,0 0 4 15,11-1 10-15,-5-7 6 0,42-45 25 16,-44 37 4-16,-5 0 14 16,-7 3-8-16,-6 2-12 15,-1 8-26-15,-11 4-10 16,1 7-15-16,-6 5-1 15,2 5 2-15,0 2-1 16,8 3-7-16,4 8-8 16,10 1-3-16,9 6 1 15,11-2 1-15,12 1 4 16,6-12 8-16,9-2 2 16,0-10-1-16,5-4 1 15,-6-9 0-15,7-8-1 16,-8-7-1-16,4-9 0 15,-8-2-2-15,0-9-5 16,-10 2-1-16,-4-2 9 16,-12 4 4-16,-4 4 13 0,-10 8 10 15,-2 5 6-15,0 6-6 16,1 5-12-16,2 6-18 16,2 5-20-16,3 4-13 15,4 8-3-15,3 4 6 16,8 12 8-16,-1 1 15 15,8 6 7-15,-3-4 4 16,0 0 4-16,-3-12 0 0,-2-3 4 16,-8-8 2-16,1-4 7 15,-3-8 10-15,-5-2 21 16,-1-3 2-16,1 1 4 16,0 0-8-16,-5-7-9 15,2-21-24-15,-42-48-5 16,39 35-8-16,5-4-9 15,8 10-8-15,11 8-6 16,6 14-2-16,7 7 2 16,0 6 6-16,4 3 12 15,-4 1-76-15,6 3-466 16,-8-3 133-16</inkml:trace>
  <inkml:trace contextRef="#ctx0" brushRef="#br0" timeOffset="25253.69">4226 6841 2175 0,'0'0'-435'0,"0"-26"-45"0</inkml:trace>
  <inkml:trace contextRef="#ctx0" brushRef="#br0" timeOffset="25396.3">4238 6368 2801 0,'0'0'0'0,"0"0"-171"0,0 0-719 0,-5 21 270 0</inkml:trace>
  <inkml:trace contextRef="#ctx0" brushRef="#br0" timeOffset="26169.74">4103 6538 879 0,'-2'6'186'0,"1"-1"84"15,0-4-251-15,-1-1 39 16,2 0 17-16,0 0 40 16,0 0 18-16,0 0 22 15,0 0-30-15,0 0 1 16,0 0-34-16,0 0-14 15,0 0-33-15,0 0-17 0,2 0-20 16,11 19-5-16,33 43-3 16,-30-24 5-1,3 5 3-15,0 3 6 0,-5-7 2 16,2-2 2-16,-3-9-3 16,-2-5 0-16,-4-7-2 15,1-4-23-15,-1-5-73 16,8-5-416-16,3-5 91 15</inkml:trace>
  <inkml:trace contextRef="#ctx0" brushRef="#br0" timeOffset="26410.1">4199 6371 2754 0,'0'0'47'0,"0"-5"-44"0,14 1-11 0,-1 3-1 15,-9-2 2-15,-2-1 7 16,8 1 6-16,-7 3 7 16,-6-1 5-16,-1 4-1 15,2-3 2-15,1 0-33 16,0 0-513-16,-5 2-46 16</inkml:trace>
  <inkml:trace contextRef="#ctx0" brushRef="#br0" timeOffset="27300.72">4592 6567 1048 0,'-122'-40'327'15,"103"36"79"-15,7-12-299 16,-35 21 0-16,48 7-44 15,2 7-18-15,2 3-22 16,3 13-10-16,2 3-9 16,6 5 1-16,0-4 0 0,7-1 1 15,-7-11 2-15,0-7 7 16,-9-9 3-16,0-6 28 16,-10-4 15-16,4-4 11 15,-1 2-7-15,0 0-6 16,1-8-28-16,9-25-22 15,14-40-18-15,-1 32-7 16,2 6-1-16,2 5-6 16,1 17-1-16,-1 8 2 15,-9 9 7-15,-2 4 1 16,-6 6 7-16,2 12 6 16,-2 0 2-16,7 5 1 15,2 1 1-15,10 0 1 16,1-14 2-16,11-5 2 15,1-11 2-15,9-9 3 16,-4-7 3-16,3-5 8 0,-11-3 4 16,-9-5 25-16,-14 2 7 15,-10-7 14-15,-14 1-5 16,-9-5-5-16,-4 9-25 16,-8-1-14-16,-3 13-21 15,9 7-15-15,-3 11-11 16,-2 10-8-16,6 6-2 15,7 7-2-15,-5 3 10 0,12 2 5 16,8-5 7-16,8 0-1 16,4-9 6-16,5-3-1 15,4-10 0-15,7-5 0 16,-2-7 4-16,9-5 1 16,-2 0 3-16,-1 1-1 15,-8 4-2-15,0 5-8 16,-3 10-2-16,-3 13-5 15,-2 9 1-15,1 21 1 16,2 7 8-16,-2 15 4 16,0-1 3-16,1 11 4 15,0-5 2-15,-2 9 0 16,-5-9-1-16,-1 2-1 16,-5-14 0-16,-7-5 3 15,-8-16 4-15,-10-5 12 0,-9-11 5 16,-9-11 12-16,-3-12 2 15,-10-12 9 1,5-11-11-16,0-16-17 0,13-8-21 16,9-20-28-16,24-4-24 15,25-9-37-15,18 11-33 16,16 6-103-16,7 24-315 16,7 14 43-16</inkml:trace>
  <inkml:trace contextRef="#ctx0" brushRef="#br0" timeOffset="29615.1">6033 6509 533 0,'-35'17'203'0,"33"-17"57"15,1-2-124-15,1 2 46 16,0-1-15-16,0 1-2 15,0 0-32-15,0 1-25 16,0 2-47-16,0 0-14 16,1 11-25-16,12 49-3 15,-9-33-9-15,3 1 1 16,0-1-3-16,2-2 5 16,-4-12 1-16,-2-4-104 15,2-5-325-15,-9-16-2 16,-4-8-217-16</inkml:trace>
  <inkml:trace contextRef="#ctx0" brushRef="#br0" timeOffset="29749.74">6076 6324 1464 0,'8'-9'311'0,"-30"-3"156"15,18 7-418-15,2 2 7 16,-3-2-7-16,4 4-28 15,0 1-95-15,0 2-105 16,-1 19-315-16,-5 59-3 16</inkml:trace>
  <inkml:trace contextRef="#ctx0" brushRef="#br0" timeOffset="30646.15">6166 6658 883 0,'-8'-15'252'0,"2"-2"106"16,5 2-242-16,1 3 10 16,2 5-23-16,3 6-37 15,-1 2-46-15,-4 0-21 16,0 2-15-16,0 5 5 16,1 19 11-16,7 34 6 15,-6-36 2-15,2-4 4 16,3-8-1-16,0-6 12 15,-2-6 9-15,2-7 20 16,0-1 0-16,0-10 5 0,-2-4-11 16,3-9-12-16,3 1-21 15,0-4-8-15,1 6-9 16,3 6-9-16,-3 12-4 16,1 7-2-16,-2 8 2 15,-3 7 3-15,1 4 5 16,1 10 5-16,-3-2 1 15,6 5 0-15,2-1 0 0,-2-3 3 16,8-7 1-16,8-2 2 16,3-6 1-16,7-7 3 15,7-4-2-15,-4-9 2 16,-6-7 0-16,-2-5 3 16,-5 1-2-16,0-4 3 15,-3 5-4-15,0-2 4 16,-3 7 0-16,-5 0 9 15,-8 4 5-15,-4 1 16 16,-6 2 2-16,-4-4 6 16,-5 0-6-16,-5-6-3 15,-2 3-16-15,-5-1-4 16,1 4-9-16,-2 2-2 16,2 8-4-16,-6 5 1 15,3 5-3-15,-6 6 0 16,0 3-3-16,4 3-5 0,9-4-5 15,7 5-7-15,9-4-3 16,12 1-1-16,4-4 5 16,14-2 4-16,-5-9 6 15,6-6 9-15,-1-8 4 16,6-5 7-16,-8-6 1 16,7-3 7-16,-6-1-3 0,3-9 6 15,-12 1-3-15,-5-11 9 16,-5-1-2-16,-6-13 7 15,-10 1-3-15,-1-3-1 16,-3 12-6-16,1 7-6 16,1 20-18-16,2 13-27 15,3 13-12-15,3 17-9 16,1 11-2-16,3 16 8 16,0 5 23-16,7 11 8 15,-1-7 6-15,3 2 4 16,0-14 1-16,1 1 2 15,-2-11 1-15,5-3 1 16,-2-9 0-16,5-4-86 16,2-7 186-16,4-18-627 15,-6-9 185-15</inkml:trace>
  <inkml:trace contextRef="#ctx0" brushRef="#br0" timeOffset="31029.11">7162 6541 1279 0,'-3'11'273'16,"8"-7"123"-16,-7-2-367 16,4 1-2-16,-2-3 18 15,0 0 3-15,0 0 12 16,15 4-4-16,41 6 1 0,-36-14-16 16,3-1 3-16,-6-4-9 15,-3-3 11-15,-6 0-2 16,-4-5 0-16,-6-1-6 15,-6-3-3-15,-2 4-15 16,-7 2-10-16,0 4-5 16,-2 4-1-16,3 7-3 15,-3 4 3-15,5 5 5 0,2 6 3 16,1 6 1-16,4 8-2 16,6-4-2-16,1 11-2 15,9-1-3-15,7 3-1 16,6-6 0-16,11 2-1 15,6-12-2-15,7-9-3 16,1-9-2-16,4-9-105 16,-8-8-75-16,1-9 2 15,-12-3-356-15,-18-3 45 16</inkml:trace>
  <inkml:trace contextRef="#ctx0" brushRef="#br0" timeOffset="31277.75">7290 6452 1720 0,'0'0'493'0,"34"-1"-351"0,76 1-71 0,-84 4-6 15,-4 2-50-15,43 10-3 16,-38 6-13-16,7 8 11 16,-3 2 5-16,5 8 12 15,-4-3-1-15,5 4 7 16,-1-7-8-16,6-4-1 15,-8-10-9-15,2-7 2 16,-7-8-16-16,-9-5-115 16,-8-3-145-16,-15-17-284 15,-13-7-71-15</inkml:trace>
  <inkml:trace contextRef="#ctx0" brushRef="#br0" timeOffset="31634.79">7750 6591 1380 0,'0'0'710'15,"0"0"-239"-15,0 0-101 0,-1 0-255 0,-4 9 12 0,3 11-60 16,-48 31-16-16,26-14-26 0,5-2-42 15,4-11-103-15,18-7-545 16,15-13 112-16</inkml:trace>
  <inkml:trace contextRef="#ctx0" brushRef="#br0" timeOffset="34068.24">8683 6602 418 0,'-10'6'207'0,"3"-2"21"16,3-1-94-16,2-1 47 15,1-3-17-15,1 0 20 16,0 0-11-16,1 0-4 16,0-1-45-16,1-1-15 15,1-3-43-15,4-16-6 16,8-32-18-16,-18 28 9 16,-4 6-6-16,-8 0 4 15,1 7-5-15,-5 2 0 16,1 5-16-16,-8 6-6 15,5 6-9-15,-10 7-3 0,1 4-5 16,-8 11 0-16,10 0-2 16,-3 2-3-16,16-4-4 15,8 3-6-15,14-9-2 16,14 0 0-16,8-6 4 16,9-7 8-16,2-8 10 15,2-9 8-15,-11-4 4 16,2-5 6-16,-9 2-1 0,-5-4 4 15,-7 4-1-15,-4 2 6 16,-7 4-6-16,-2 4-8 16,-5 6-12-16,-4 7-14 15,-1 6-11-15,-4 8-4 16,3 6 3-16,-2 12 0 16,3 5 7-16,1 5 2 15,4-1 2-15,-7 7 2 16,0-7 4-16,-4 5 5 15,-3-3 0-15,-6 10 0 16,2-9-1-16,4 7-3 16,7-12-2-16,8-4-4 15,12-17-4-15,10-10-5 16,9-18 0-16,4-14 0 16,2-12 4-16,3-17 3 0,-3-2 6 15,-2-14 5-15,-5 5 2 16,-9-5 3-16,-8 14 2 15,-7 3 5-15,-9 18-3 16,-9 6-2-16,0 16-3 16,-4 4-4-16,-2 2-5 15,-4 0 0-15,7 4 1 0,6 2-1 16,2-4 2-16,4 2-3 16,7-1-7-16,8 2-10 15,-6-3-1-15,0-2 0 16,2 1 6-16,16 6 7 15,44 10 11-15,-20-17 5 16,2-6-1-16,5-11 3 16,-3-3-1-16,-2-7-44 15,-15 2-51-15,-21-4-459 16,-16 9 91-16</inkml:trace>
  <inkml:trace contextRef="#ctx0" brushRef="#br0" timeOffset="34625.75">9518 6146 1009 0,'0'0'1154'0,"0"0"-620"0,0 0-416 0,-1-1-61 0,0 1 2 16,-15 0-11-16,-41 5 2 15,13 4-14-15,-10 10 4 16,3 8-11-16,-5 13-4 15,9 1-12-15,4 10-1 0,12-3-14 16,7 4-6-16,16-7-3 16,6 5-2-16,6-8 2 15,18 5 0-15,6-10 5 16,15-1 3-16,2-9 4 16,16-6 2-16,-4-12 1 15,9-11 2-15,-12-8-3 16,7-10-13-16,-16-4-24 15,-3-3-80-15,-13 4-76 16,-5 3-439-16,-11 7 57 0</inkml:trace>
  <inkml:trace contextRef="#ctx0" brushRef="#br0" timeOffset="35157.25">9020 6526 1052 0,'-1'0'365'0,"0"-2"-177"16,0 2 2-16,1 0-32 16,0 0-52-16,0 0 1 15,9 0-29-15,13-1 21 16,34-3 2-16,-23-2 11 16,2 1-23-16,11-4-2 15,2-1-26-15,12 1-12 16,-8 0-20-16,5 3-6 15,-14 4-1-15,-11 3-110 16,-30 5-492-16,-26 8 137 16</inkml:trace>
  <inkml:trace contextRef="#ctx0" brushRef="#br0" timeOffset="37119.78">9845 6162 547 0,'-3'1'185'0,"-2"-3"74"15,1-1-110-15,2 2-8 16,2 0 22-16,0-2-42 0,2 0 3 16,0-1-30-16,1-1 9 15,5-1-16-15,2 0-7 16,30-10-32-16,-31 25-11 16,1 3-20-16,7 11-2 15,2 4-4-15,5 17 12 16,-1 3 3-16,-1 10 13 15,-5-3 0-15,-6 8 7 16,-5-14-6-16,-7 7 6 16,-5-8-8-16,-6 4 5 15,-3-8-5-15,-7 2 3 16,1-11-9-16,-1-8 0 16,2-14-10-16,6-2-8 15,8-9-10-15,13-1-3 16,3-3-5-16,10-2 2 15,3-3 8-15,5-2 10 16,-8-6 3-16,14-3 8 16,-3-2-1-16,8-6 8 15,-1-4-5-15,11-3 12 0,-9-2 0 16,8-9 12-16,-6 0-5 16,-1-10 4-16,-8 3-8 15,-6-6 1-15,-12 6-10 0,-7 2 1 16,-7 13-3-16,-10-2 2 15,-1 12-7-15,0 5-2 16,-5 6-8-16,-1-1-5 16,7 6-8-16,-1 3-2 15,0 0-4-15,4 1 1 16,3 3-2-16,1 0-5 16,0 3-2-16,2-1-5 15,0 2-3-15,0 0-3 16,0 0 2-16,0 2-46 15,0 0-76-15,-1 1-525 16,-3 8 104-16</inkml:trace>
  <inkml:trace contextRef="#ctx0" brushRef="#br0" timeOffset="38531.8">1730 7403 367 0,'8'-15'160'15,"0"7"57"-15,0 2-41 16,-3-4 20-16,1 0 44 15,-2 4-42-15,-2-2 14 16,-2 3-52-16,0 5-23 16,0 4-48-16,0-3-21 15,0 3-38-15,8 32-5 16,8 44-1-16,-1-11 5 16,-1 1 1-16,2 11 1 15,2-9-5-15,-7-3 1 16,0-21-4-16,-5-3 3 15,-7-15-2-15,3-5-2 16,-1-7-47-16,-1-7-221 0,6-6-263 16,8-5-34-16</inkml:trace>
  <inkml:trace contextRef="#ctx0" brushRef="#br0" timeOffset="38970.62">2051 7812 848 0,'-5'1'283'0,"-8"1"89"15,-25 5-209-15,33-8-26 16,5 1-5-16,0-2-31 16,0 2-25-16,1 0-9 15,1 2-13-15,3-1 3 16,15 2-13-16,41-2-4 15,-35-5-11-15,8-5 0 16,-3-1-4-16,-1-4 4 16,-4 0-2-16,-6-4 9 15,-9-1 2-15,-6-5 7 16,-11 0-3-16,-6-1 0 16,-4 2-10-16,-6 2-2 15,0 9-8-15,-4 5 4 0,-3 7 2 16,-3 7 13-16,2 6 3 15,-4 7 7-15,8 4-5 16,0 7-6-16,10-4-19 16,11 6-15-16,9-1-11 15,11 2-4-15,13-8-1 16,7 2 1-16,9-6 7 16,15-5 2-16,-4-8 1 15,6-5-28-15,-6-6-55 0,2-7-532 16,-6-4 131-16</inkml:trace>
  <inkml:trace contextRef="#ctx0" brushRef="#br0" timeOffset="39805.43">2698 7783 990 0,'37'31'288'0,"-32"-29"92"16,-8-2-265-16,7-3 18 15,-3 2-5-15,1-1-14 16,2-2-15-16,2-2-16 0,5-10-31 16,33-40-5-16,-39 30-15 15,-3-4 4-15,-9 0-5 16,-11-2-1-16,-6 8-9 15,-8 7-9-15,-2 9-13 16,-9 10-7-16,8 9-2 16,-7 10 5-16,8 4 7 0,4 9 4 15,8-1 3-15,6 5-4 16,11-9-6-16,12 1-8 16,7-8-2-16,14-2-1 15,5-12 6-15,15-1 3 16,-1-12 6-16,9-8 1 15,-9-6 2-15,0-3 3 16,-17-2 0-16,-4-1 4 16,-15 2 3-16,-1-2 2 15,-10 4-2-15,2 3-8 16,-3 11-10-16,-2 8-10 16,-2 10-6-16,4 11-8 15,0 7 3-15,-2 5 2 16,8 2 8-16,1 2 1 15,-1-10 7-15,7-5 2 16,6-7 4-16,1-8 1 0,2-6 3 16,7-5 3-16,-3-4 1 15,1-11 2-15,-1 0 0 16,-15-9 1-16,11-1 0 16,-5-16 4-16,-5 5 0 15,-4-2 3-15,7 6-2 16,-16 6-5-16,-1 17-10 15,-14 9-13-15,15 10-8 16,1 11-10-16,1 10 0 0,4 8 3 16,17 1 10-16,-4 6 3 15,1-11 10-15,6-5 2 16,2-9 3-16,3 0 6 16,-4-12 6-16,-2-1 13 15,-3-3 6-15,-3-4 13 16,-9-8 6-16,0-8 12 15,-1-2-7-15,3-10 1 16,0-5-11-16,1-12-7 16,0 2-15-16,1-2-2 15,-8 8-6-15,0 5-9 16,-8 17-44-16,-4 7-117 16,-5 16-458-16,2 6 73 15</inkml:trace>
  <inkml:trace contextRef="#ctx0" brushRef="#br0" timeOffset="40275.17">3610 7570 1185 0,'0'-1'304'0,"1"1"126"16,-1 0-328-16,0 2 7 15,0 12-8-15,0 55-5 16,0-29-27-16,3 8-14 0,1-7-23 16,1 0-3-16,5-13-12 15,-1 0 2-15,-3-13 0 16,0-3-9-16,-3-3-39 15,-3-3-471-15,-5-1-19 16,-5 1-192-16</inkml:trace>
  <inkml:trace contextRef="#ctx0" brushRef="#br0" timeOffset="41287.51">3847 7679 1453 0,'-1'0'278'0,"0"0"154"15,-1 0-439-15,1 0 1 16,0 0 5-16,-5 21 8 15,-1 42-1-15,10-27 3 16,2-5 3-16,1 0 3 16,0-8-4-16,-1-3 4 15,1-10 1-15,-1-2 5 16,-1-3 1-16,3-6 1 16,1-6-5-16,3-8-6 15,4-5-8-15,7-12-6 16,-2-1-2-16,4-6 4 15,-3 4 3-15,-5 3 4 16,-4 10 6-16,-3 10-3 0,-7 9-6 16,2 10-5-16,3 8-5 15,3 12-4-15,4 0 5 16,9 8 7-16,1-3 6 16,8-3 6-16,2-7 4 15,3 0 6-15,-7-10-2 16,0-7 5-16,-6-1-3 15,0-10 2-15,-4-3-5 0,6-5 4 16,-4-2-1-16,0-10 10 16,-8-3 4-16,-3-8 13 15,-8-1-1-15,-8 0 5 16,-5 6-12-16,-5 7-7 16,-1 9-15-16,-6 9-11 15,3 9-11-15,-2 9-3 16,6 6-1-16,-3 7-3 15,6 0 4-15,1 3-3 16,9 0 1-16,-1-2-1 16,4-8 2-16,3 1 0 15,4-6 3-15,1-8 0 16,-1-5 2-16,9-2 1 16,1-3-1-16,0 0 1 15,0 3-2-15,2 3-10 16,-5 5-5-16,1 11-7 0,-2 5-1 15,3 14-2-15,-1 11 10 16,3 16 6-16,-2-1 7 16,5 17 3-16,-2-8 4 15,3 3 1-15,-3-12 2 16,-3 1 3-16,-7-16 1 16,-8-2 7-16,-11-12 4 0,-15-2 9 15,-10-12 0-15,-20-6-2 16,-5-9-7-16,-5-8 8 15,13-7-2-15,2-11 20 16,19-8 6-16,12-8-1 16,14 2-22-16,10-7-20 15,10 4-28-15,23-1-8 16,4 7-22-16,12-2-135 16,-5 3-441-16,-4-4 85 15</inkml:trace>
  <inkml:trace contextRef="#ctx0" brushRef="#br0" timeOffset="42299.36">5454 7656 827 0,'0'-3'237'16,"0"0"83"-16,-1-1-211 16,0 1-21-16,2 1 0 15,0 1-35-15,0 1 6 16,0 2-16-16,3 10 11 15,11 46 7-15,-6-27 9 16,-12-1-15-16,10-1-1 16,4-5-14-16,-7-2-6 15,0-6-12-15,14-4-3 16,-10-2-45-16,0-5-417 16,-1-6 124-16</inkml:trace>
  <inkml:trace contextRef="#ctx0" brushRef="#br0" timeOffset="42470.91">5613 7414 1584 0,'2'-14'349'0,"-31"12"153"16,24-1-472-16,0 1-13 15,4 3-39-15,1-1-188 16,1 1-292-16,0 3 4 15</inkml:trace>
  <inkml:trace contextRef="#ctx0" brushRef="#br0" timeOffset="43665.65">5671 7665 913 0,'-6'-9'344'0,"-13"-1"71"15,12 4-235-15,1 4-10 16,2 5-48-16,2 7-62 16,0 8-33-16,3 7-32 15,2 10-4-15,1 0 4 16,3 4 3-16,1-7 4 15,-1-5 1-15,2-8 2 16,0-4 2-16,-4-8 0 0,2-3 3 16,0-3 0-16,-1-6 0 15,3-4-2-15,3-10-5 16,-2-5-4-16,2-10-2 16,2-4-1-16,1-4-1 15,0 11 4-15,-1 3 1 16,-2 13-4-16,-5 9-4 15,-1 10 0-15,1 7-2 16,0 3 1-16,3 11 3 16,1-1 7-16,4 2 8 15,0 0 5-15,6-3 10 16,-1-9 4-16,7 1 3 16,1-2-3-16,9-7 2 15,3-5-9-15,8-6-1 16,-3-4-7-16,3-10-1 0,-8 2-4 15,-4-9 3-15,-7 0 1 16,-7-8 12-16,-8 2 7 16,-9-4 14-16,-8 7-1 15,-10 1-3-15,-4 8-13 16,-7 2-13-16,0 7-16 16,-1 9-10-16,3 3-3 15,-8 10 0-15,5 4 5 16,-1 13-2-16,6-1 3 0,5 8-5 15,14-2-2-15,13 2-1 16,9-8 4-16,4-3 8 16,1-11 10-16,7-4 6 15,-8-7 5-15,5-8 9 16,-2-5 0-16,5-4 4 16,-4-5-2-16,1-10 1 15,-3-3-9-15,3-11-1 16,-5-3-7-16,2-13 2 15,-7 2-1-15,-5-12 5 16,-9 11-1-16,-5 3 5 16,-5 16-2-16,-1 13-10 15,-1 17-13-15,1 12-18 16,-1 9-11-16,4 17-7 16,0 5 3-16,3 14 6 0,3-1 14 15,3 13 3-15,0-7 8 16,5 7 2-16,-1-7 4 15,4 2 1-15,-2-13 2 16,4-3 1-16,0-10 0 16,4-7-1-16,0-8-1 15,7-9 0-15,-1-8 0 16,9-11 0-16,0-3 1 0,4-8 2 16,-4 0 1-16,-1-9 5 15,-11 4 1-15,-5-8 11 16,-9 3 2-16,-10-1 1 15,-11 7-3-15,3 2-5 16,-11 9-14-16,-5 7-10 16,0 6-5-16,0 7-1 15,-8 9 2-15,7 9 0 16,4 5 3-16,4 10-4 16,15 4 0-16,5 7-3 15,12-6 2-15,12 2 4 16,8-8 6-16,11-7 3 15,2-12 2-15,13-5 1 16,-4-8-2-16,3-7 3 16,-11-5-38-16,4-6-159 0,-14-1 154 15,2-12-530-15,-9 0 66 16</inkml:trace>
  <inkml:trace contextRef="#ctx0" brushRef="#br0" timeOffset="43868.11">7262 7437 1319 0,'-14'-7'351'16,"9"10"95"-16,2 0-395 16,13 7 11-16,3 3-41 0,9 10 12 15,6 5 0-15,10 11 17 16,0 3 3-16,7 10 5 16,-4-10-9-16,3 7-1 15,-5-13-17-15,-6-5-3 16,-9-13-6-16,-7-2-53 15,-5-11-90-15,0 0-409 16,-6-8 53-16</inkml:trace>
  <inkml:trace contextRef="#ctx0" brushRef="#br0" timeOffset="44256.07">7594 7463 1309 0,'-2'0'345'0,"0"4"180"0,-3-3-368 16,4-1 42-16,-1 1-12 16,-3 2-5-16,-9 13-64 15,-47 58-8-15,31-26-39 16,-8 15-10-16,3-8-22 16,1 4-9-16,9-18-28 15,4-4 154-15,17-12-823 0</inkml:trace>
  <inkml:trace contextRef="#ctx0" brushRef="#br0" timeOffset="44765.3">8447 7753 861 0,'3'-6'201'16,"-2"2"118"-16,-2-7-227 15,0 9 28-15,2 1 15 16,-1 1 12-16,0 0-34 16,-1 1-16-16,1 1-40 0,0 7-12 15,2 25-21-15,9 55 0 16,-3-25-4-16,6 17 4 16,-2-3-2-16,5 3-1 15,2-17-4-15,3-6 0 16,-7-21-3-16,1-5 7 15,-7-13-29-15,-4-8-107 16,-6-8-117-16,-3-3-248 16,-6-9-70-16</inkml:trace>
  <inkml:trace contextRef="#ctx0" brushRef="#br0" timeOffset="45100.98">8435 7757 1461 0,'0'2'310'0,"-9"-18"177"0,5 14-426 16,5-1 2-16,0 1 0 15,0 2 0-15,2 0-34 16,18 4-8-16,42 12-3 16,-23-2 4-16,-7-1-4 15,3 9 7-15,-12 0 3 16,-4-1 10-16,-10 0 7 15,-4 2 17-15,-12-6-1 16,-8 2 7-16,-1-3-5 16,-7-2-3-16,-2-3-19 0,-6-4-37 15,5-6-61-15,0-3 21 16,0 0-596-16,3 0 152 16</inkml:trace>
  <inkml:trace contextRef="#ctx0" brushRef="#br0" timeOffset="45565.25">9334 7690 862 0,'135'-77'231'0,"-25"5"153"15,-11 6-220-15,-175 65 54 16,74-2 16-16,-4 0 12 15,-4-1-66-15,-3-4-13 16,-2 0-53-16,-7 2-9 16,-5 0-36-16,-10 5-7 15,-5 6-20-15,-13 6-5 16,1 4-16-16,-7 14-3 16,7 5-8-16,5 18-3 0,11 1-3 15,-2 8-4-15,17-7-5 16,10 3-3-16,7-14 0 15,10 0-1-15,15-9 0 16,13-4 1-16,6-11 5 16,15-10 0-16,9-10 1 15,15-9 0-15,-10-7 0 16,0-2-36-16,-18 1-57 0,-15 2-173 16,-21 8-355-16,-23 3 4 15</inkml:trace>
  <inkml:trace contextRef="#ctx0" brushRef="#br0" timeOffset="46042.52">9054 7869 1236 0,'-24'-10'349'0,"7"0"154"15,-1 3-338-15,9 5 7 16,8-1-10-16,7 0-40 16,5-2-51-16,7 1-13 15,2-4-24-15,8 2 0 0,3-3-9 16,7-3-1-16,12 2-8 16,-2 1-2-16,-5 3-4 15,-1 2 1-15,-11 6-4 16,-15 1-48-16,-4-1-96 15,-5 1-466-15,-7-4 75 16</inkml:trace>
  <inkml:trace contextRef="#ctx0" brushRef="#br0" timeOffset="46485.34">9915 7327 297 0,'-9'0'304'16,"3"2"-25"-16,0-1-2 16,4 1-62-16,1-2 0 15,0 0-58-15,1 1-5 16,0 2-42-16,0 0-11 15,0 15-37-15,4 48 0 16,-3-28-13-16,4 22 20 16,3 5 2-16,5 10 9 15,0-5-14-15,5 0-4 16,1-17-22-16,0-5-3 16,-7-16-11-16,0-3 6 15,-5-13-1-15,-2-3-18 0,-8-7-43 16,2-7-195-16,-1-4-340 15,0 3-8-15,-2-1-284 16</inkml:trace>
  <inkml:trace contextRef="#ctx0" brushRef="#br0" timeOffset="47196.47">9851 7434 991 0,'-6'-16'304'0,"-3"-2"134"15,1 14-240 1,3-6-9-16,3 7 9 0,2-4-16 16,2 5-57-16,-2 1-15 15,1 0-41-15,1 0-11 16,1 0-23-16,6-2-8 16,15-1-17-16,39-7-2 15,-35 4-4-15,4 1-1 16,-3 2-1-16,1 0 0 15,-3 3-1-15,5 8 1 16,-6 4 0-16,-2 2 1 16,-5 2-1-16,-3 5 2 15,-6-4 0-15,-3 1 2 16,-4-3 2-16,-7 2 8 0,-6-4 1 16,-11 5 3-16,-5 0-1 15,-13 5-2-15,1-1-7 16,3-1-2-16,8-5-3 15,9-4-8-15,14-3-8 16,6-4-5-16,3-2-3 0,10 0 0 16,6 1 6-16,5 0 6 15,3 2 4-15,7 4 1 16,0 2 0-16,-7 4 0 16,3 3 0-16,1 4 0 15,-5 3 0-15,-4 1 5 16,-2-1 2-16,-13 3 15 15,-10-6 6-15,-12 2 14 16,-5 0 3-16,-7 4 14 16,-1-3-5-16,-7 2 9 15,2-5-8-15,-10-5 4 16,3-4-15-16,-7-3-3 16,-2-5-14-16,-5-5-13 15,11-5-29-15,5-3-144 16,22 2-544-16,40-1-6 15,31-1-311-15</inkml:trace>
  <inkml:trace contextRef="#ctx0" brushRef="#br0" timeOffset="55154.43">1645 8977 547 0,'-12'-7'245'0,"4"5"36"15,-1-1-123-15,2-1 6 16,4 2-12-16,1 2-56 16,2-1-9-16,0 0-29 0,1 0 3 15,2 0-14-15,16-5 10 16,49-10-4-16,-19 4 2 15,0 3-16-15,11 3-4 16,-7 8-12-16,1 5-3 16,-16 10-8-16,-3 6 4 15,-17 2 0-15,-5 11 9 16,-17-2 3-16,-9 4 13 16,-9-4-1-16,-7 1 10 15,-6-9-5-15,-22-4 1 16,-4-5-13-16,-11-6-1 15,4-6-13-15,3-5-7 16,26-2-18-16,21-7-59 16,27 0-74-16,28-8-382 15,21-6 49-15</inkml:trace>
  <inkml:trace contextRef="#ctx0" brushRef="#br0" timeOffset="55818.37">2453 8973 432 0,'4'-5'153'0,"29"-38"65"15,-30 41-97-15,-2-1 51 16,-3-1 9-16,0 3 3 16,1 0-20-16,-1 0 3 15,-1 0-46-15,-2 1 4 16,-1 0-28-16,-13-1 3 16,-27-1-24-16,29 1 1 15,0-4-18-15,-6 5 4 16,3 1-16-16,-13 0 1 15,2 5-11-15,-5 3 1 16,1 2-11-16,-1 4 1 0,8 4-7 16,0 6-1-16,9 0-8 15,5 6-5-15,9-3-6 16,9 4-4-16,10-6-2 16,13 2 1-16,5-6 3 15,17-1 2-15,0-7 3 16,7-3 2-16,-7-10-1 15,6-4 0-15,-9-6-1 0,4-7-56 16,-7-2-81-16,-3-2-429 16,-19 0 60-16</inkml:trace>
  <inkml:trace contextRef="#ctx0" brushRef="#br0" timeOffset="70708.16">1585 9803 370 0,'-2'0'332'16,"1"2"-38"-16,0 0-48 15,0-3-97-15,1 0-31 16,1 0-66-16,2 0-4 16,15 0-3-16,52 1 15 15,-27 7-2-15,11 3 8 16,-8 7-9-16,-1 4 0 15,-12 1-15-15,-11 1 0 16,-16 0-6-16,-7 3 10 16,-14-3 0-16,-18 3 5 15,-6-1-5-15,-21 3-3 16,-3-8-15-16,-6 0-5 16,14-8-9-16,0-7-39 0,22-9-45 15,15-7-189-15,24-4-219 16,21-7-29-16</inkml:trace>
  <inkml:trace contextRef="#ctx0" brushRef="#br0" timeOffset="71106">2228 9884 395 0,'10'-11'328'15,"-12"8"-24"-15,-1-2-55 16,-2 1-25-16,4 3-48 16,0 0-66-16,-1 0-11 15,1-1-40-15,0-1-3 16,1 1-11-16,0 0 20 16,-1-1 1-16,0-1 13 15,-2 1-5-15,-2-1-3 16,-14-7-23-16,-45-1-1 15,34 17-16-15,-4 5-1 16,2 7-3-16,-3 6 1 16,10-4-8-16,1 10-4 15,5-4-4-15,7 6-8 0,12-4-8 16,5 1-4-16,12-5 2 16,15-2 1-16,5-10 4 15,12-5-22-15,5-8-40 16,6-2-182-16,-8-2-284 15,-10-1-7-15</inkml:trace>
  <inkml:trace contextRef="#ctx0" brushRef="#br0" timeOffset="71651.55">2555 9492 677 0,'-2'-8'251'0,"3"3"54"16,0 3-143-16,0 2-28 15,-1 0 28-15,0 1-42 16,0 1 11-16,1 1-17 16,1 11 3-16,10 41-18 15,-9-27 1-15,1 1-20 16,1 5-9-16,1-4-23 0,1 3-10 15,-1-6-14-15,1-4-20 16,-2-9-84-16,-2-1-447 16,-5-12 105-16</inkml:trace>
  <inkml:trace contextRef="#ctx0" brushRef="#br0" timeOffset="73175.09">2980 10013 290 0,'-16'1'187'16,"1"2"9"0,1 1-68-16,2 4 19 0,6 0-35 15,3 1 10-15,5-2-16 0,6-3 8 16,1-4-23-16,6-4 3 16,7-6-24-16,12-4 10 15,5-3-12-15,20 0 14 16,2 2-11-16,9 2-6 15,-9 5-27-15,2 1-8 16,-17 4-16-16,-7 0-34 16,-16 3-102-16,-7 6-298 15,-10 1 35-15</inkml:trace>
  <inkml:trace contextRef="#ctx0" brushRef="#br0" timeOffset="73855.48">3725 9842 610 0,'-5'-8'323'0,"-5"2"13"16,4 4-175-16,6 3-3 16,0 1-78-16,0-2-26 15,2 3-32-15,-1 4-1 16,4 21-3-16,14 41-1 16,-14-34-6-16,3 3-2 15,0-6-2-15,1-4 2 16,0-10 1-16,1-7 15 15,-2-9 7-15,-2-7 9 16,-4-6 0-16,3-9-2 16,-1-3-13-16,4-7-10 15,-1-1-12-15,4 1-4 16,-3 6-3-16,3 5-7 16,-3 9-3-16,2 8-1 15,-6 6 1-15,-1 5 4 16,-1 5 7-16,0 5 7 15,-4-1 8-15,4 3 0 0,4-1 0 16,5-1 4-16,4-4-4 16,14-3 0-16,6-6 1 15,11-4 0-15,1-8-2 16,5-6 3-16,-6-3-1 16,-3-5 9-16,-12-2 2 15,-8-2 11-15,-11 2 1 16,-10-3-3-16,-10 5-11 0,-7 3-10 15,-8 8-17-15,-7 7-13 16,2 7-4-16,1 11-4 16,3 2 0-16,6 8-2 15,11-5 7-15,12 7 8 16,9-4 7-16,20 2 7 16,5-7 7-16,6-1 4 15,3-7-2-15,6-5-25 16,-9-8-77-16,4-9-278 15,-3-6-80-15,-4-4-141 16</inkml:trace>
  <inkml:trace contextRef="#ctx0" brushRef="#br0" timeOffset="74353.19">4551 9817 583 0,'-7'-5'323'0,"-1"2"-31"15,2 16-81-15,-1-2-172 0,7 2 10 16,1 3 20-16,4 3 7 15,-1 5 21-15,4-1-13 16,-5 3-7-16,0-2-30 16,2 1-11-16,0-6-20 15,2-1-2-15,-1-9 0 0,4-3 9 16,0-6 0-16,4-8 6 16,4-4-3-16,3-8 0 15,1 0-11-15,5-4-5 16,-9 2-6-16,0 3-5 15,-4 10-8-15,-2 6-7 16,-8 6 0-16,4 7 3 16,-1 4 4-16,2 4 6 15,3-1 8-15,4 2 5 16,2-3 2-16,5-4 6 16,0-5-1-16,0-7 8 15,0-3 0-15,-2-8 12 16,-2-2 8-16,-4-10 22 15,-5-1-2-15,-5-6 5 16,-5 3-13-16,-7-5-17 16,-3 6-38-16,-2 3-90 15,0 6-91-15,3 16-350 0,7 11 9 16</inkml:trace>
  <inkml:trace contextRef="#ctx0" brushRef="#br0" timeOffset="75270.53">5479 9756 1127 0,'-9'1'253'0,"3"6"106"16,3-8-332-16,2 5-18 15,1 4-5-15,0-7-6 16,1 2 1-16,6 14 13 16,17 43 8-16,-6-24 17 15,1 0 4-15,8 4 2 16,-1-5-11-16,5 0 2 15,0-11-13-15,-3-5 8 0,-8-11 1 16,-1-8 17 0,1-8 0-16,-8-12 11 0,0-4-9 15,-3-11-1-15,-5-2-16 16,-14-12-3-16,0 3-12 16,-5-1-3-16,3 10-9 15,4 5-6-15,5 14-7 16,1 7-18-16,1 8-4 0,2 9-3 15,1 2 4-15,3 8 2 16,2-1 14-16,11 9 2 16,0-4 4-16,8-2 3 15,4-2 2-15,8-3 4 16,-3-9 3-16,6-2 4 16,-6-4-1-16,0-4 6 15,-9-3 1-15,-1-3 7 16,-12-5 0-16,-10-1-1 15,-10-1-8-15,-9 2-6 16,-10 6-12-16,-4 7-6 16,0 7-6-16,-4 5-4 15,9 9-1-15,4 5-4 16,10 2 4-16,9 8 3 16,11-2 5-16,8 4 7 15,9-7 6-15,9 0 4 16,0-9 2-16,6-3 5 0,0-11 0 15,-2-5 2-15,-6-7-1 16,-1-6-5-16,-7-5-4 16,-3-6-2-16,-7 0-4 15,-1-3 1-15,-5 1 2 16,-2 5-3-16,-4 9-9 0,3 8-10 16,-5 9-4-16,4 14-2 15,-2 2 3-15,1 12 10 16,-1 0 10-16,1 2 3 15,1-3 3-15,2-1 13 16,0-8 4-16,1-4 7 16,-2-6 5-16,-3-7 22 15,-1-5-1-15,-2-6 5 16,-2 3-7-16,1-1-2 16,-1-11-23-16,-4-53-12 15,6 29-10-15,8-9-3 16,3 0-6-16,10 1-10 15,4 12-4-15,8 7-6 16,-1 16-16-16,5 16-100 16,-6 9-89-16,-12 12-240 15,-9 5-48-15</inkml:trace>
  <inkml:trace contextRef="#ctx0" brushRef="#br0" timeOffset="75557.35">6866 9407 1247 0,'-19'-14'286'16,"7"24"107"-16,2-5-379 16,2 4-7-16,1 7-2 15,5 9-6-15,2 17 18 16,2 6 18-16,4 15 17 15,-1-1 2-15,1 6 2 16,-2-9-10-16,2 2-5 16,-1-15-14-16,0 3-1 15,2-11-8-15,-2-7-33 16,3-9-52-16,-1-5-169 16,-4-11-234-16,-1-9-27 15</inkml:trace>
  <inkml:trace contextRef="#ctx0" brushRef="#br0" timeOffset="75764.42">6596 9746 1403 0,'0'1'257'16,"1"-5"140"-1,5 7-420-15,-5-3 8 0,5 1 8 16,27 8 11-16,41 8 8 15,-27-11 2-15,0-2-2 0,1-3 8 16,-6-2-77-16,-3-1-352 16,-11-8 97-16</inkml:trace>
  <inkml:trace contextRef="#ctx0" brushRef="#br0" timeOffset="76137.97">6978 9791 1131 0,'8'35'232'0,"-4"-33"133"16,3 4-342-16,2 0 29 15,4-1-5-15,5-1 0 16,-2-3-13-16,7-2 0 16,-2-4-6-16,-1-7 3 15,3-2-9-15,-5-8 4 0,-5-1-3 16,1-4 5-16,-9 1-2 15,-8-3 4-15,-2 9 0 16,-3 2-3-16,-10 12-13 16,5 10-7-16,-2 8-8 15,-3 11-2-15,-2 4 3 16,5 9 15-16,2-3 8 16,9 6 14-16,8-5 0 0,10 3 3 15,4-6-10-15,4 2 0 16,-4-10-9-16,5-2 1 15,0-9-4-15,10-5-32 16,1-11-56-16,10-4-435 16,-5-4 91-16</inkml:trace>
  <inkml:trace contextRef="#ctx0" brushRef="#br0" timeOffset="76381.31">7340 9634 834 0,'-8'-1'219'16,"7"-8"81"-16,4 12-215 16,5 4 8-16,6 11 29 15,5 6-24-15,9 10 19 0,2 3-20 16,6 5 4-16,-2-5-27 16,2 2-5-16,-6-5-23 15,-3-1-1-15,-5-5-17 16,-1-5 5-16,-10-10-5 15,1-8-64-15,-2-7-77 16,-8-10-361-16,-1-2-12 16,0-5-192-16</inkml:trace>
  <inkml:trace contextRef="#ctx0" brushRef="#br0" timeOffset="76665.55">7637 9666 784 0,'3'-3'264'16,"-3"3"77"-16,0 3-169 15,0-2 25-15,0 2 15 16,-1 4-42-16,-8 23 10 16,-28 33-55-16,-10-22-27 15,-6-3-33-15,-5 6-16 16,10-7-21-16,8 1-132 16,20-8-430-16,15-11 110 15</inkml:trace>
  <inkml:trace contextRef="#ctx0" brushRef="#br0" timeOffset="77305.92">3101 9130 556 0,'-5'5'220'16,"-1"-7"40"-16,3 6-119 15,5 2 23-15,4-2 18 16,-2 1-26-16,5-2 13 16,3-1-39-16,4-2-23 15,4-2-46-15,15-3-17 16,6-5-29-16,17-6-7 16,5 1-5-16,14-5 0 0,-9 5-8 15,-4 6-367-15,-22 6-73 16</inkml:trace>
  <inkml:trace contextRef="#ctx0" brushRef="#br0" timeOffset="77786.58">4139 9262 910 0,'-2'-5'262'0,"-3"-11"99"16,-11-27-259-16,14 35 18 16,0-3-15-16,3-2-17 15,2-2-31-15,1-8-2 16,1 0-23-16,-2-8 0 15,-4 1-6-15,-9-1 2 16,-5 6-2-16,-9-2 6 16,-3 11-3-16,-4 2 13 15,3 8-5-15,-3 5-3 16,2 6-8-16,-3 9-4 16,11 4-14-16,-4 7-2 15,9 5-3-15,6 9-5 16,8 0-4-16,9 2-1 15,9-7-1-15,18-4 4 16,5-17 5-16,16-11 8 0,-1-15 2 16,5-10-33-16,-13-7-65 15,-9-5-399-15,-28 3 74 16</inkml:trace>
  <inkml:trace contextRef="#ctx0" brushRef="#br0" timeOffset="78039.89">4334 8758 1061 0,'0'-7'311'0,"-1"3"111"15,3-8-309-15,-3 13-8 0,2 9-2 16,-1 4-69-16,1 11-9 16,2 7 0-16,0 13 7 15,3-1-3-15,5 12 0 16,1-4-6-16,5 3 0 16,-4-12-3-16,-1 0 6 15,-4-12 2-15,-1-6-56 16,-6-12-92-16,6-10-360 15,-2-13 28-15</inkml:trace>
  <inkml:trace contextRef="#ctx0" brushRef="#br0" timeOffset="78678.72">4621 9093 558 0,'56'52'268'0,"-41"-40"65"15,1-4-81-15,2-5-13 16,-2-3 21-16,-5-4-88 16,2-9-18-16,-6-5-61 15,-1-7-14-15,2-5-27 16,-5-4-3-16,-2 4-18 0,-4-1-6 16,-2 7-10-16,-15 0-9 15,1 9-6-15,-12 1-1 16,-2 8-1-16,-11 8 2 15,6 9 4-15,-1 9-2 16,10 3-4-16,6 10-9 16,12-2-3-16,10 9-4 15,11-4 2-15,10 2 5 16,9-8 8-16,10-6 6 16,2-14 7-16,6-7 5 15,-9-11 2-15,-1-9 5 16,-10-8-1-16,-1-12 0 15,-8-3-2-15,-1-13-7 16,-5 0-12-16,-2-18-18 16,-10-5-7-16,-4-10-2 15,-3 11 3-15,-4 7 8 16,0 26 12-16,2 20-17 0,2 25-6 16,1 17-6-16,4 14-4 15,4 18 8-15,4 4 24 16,4 9 12-16,3-4 12 15,2 4 14-15,-2-12 1 16,6 11-2-16,-2-9-3 16,4-1 1-16,1-9-29 15,9-6-512-15,-5-23 169 0</inkml:trace>
  <inkml:trace contextRef="#ctx0" brushRef="#br0" timeOffset="79619.1">5388 8886 894 0,'-2'-9'425'0,"-9"-1"-31"16,14 28-132-16,-3-17-257 16,0 0 20-16,0-1 19 15,0 0 10-15,0 1 10 16,1 1-8-16,2 2-6 16,9 18-16-16,24 44-12 15,-15-28-9-15,7 8-3 16,-1-4-3-16,12 1 3 0,-1-12 3 15,2-8 11-15,-7-14 8 16,-1-13 19-16,-14-9 3 16,-1-16 9-16,-10-5-8 15,-2-12-2-15,-6 1-18 16,-4-15-6-16,-4 9-13 16,-3-1-6-16,1 15-8 15,6 9-12-15,1 15-14 16,0 7-11-16,5 12-3 15,1 7-1-15,2 1 10 0,4 7 10 16,7 2 12-16,9-2 3 16,2-4 3-16,8-5 2 15,4-7 1-15,7-5 3 16,-6-4 0-16,6-7 4 16,-10-1 2-16,-2-4 9 15,-12-2 3-15,-8-1 4 16,-12 2-4-16,-12-3-6 15,-9 7-12-15,-6 4-7 16,-2 4-6-16,-3 6-5 16,8 4 0-16,1 5-5 15,10 2 0-15,4 8-6 16,9 3 4-16,8 8 1 16,5-3 9-16,8 2 3 0,6-6 7 15,4-4 3-15,1-8 1 16,6-4 3-1,-5-8 0-15,-2-4 0 0,-2-5-2 16,1-6-6-16,-3-4-6 16,2-5-3-16,-3-3-1 15,-2-5 1-15,-5 5 6 16,-7 3 1-16,-5 9-2 0,-3 10-16 16,-2 10-6-16,1 5-3 15,-2 8-1-15,1 6 5 16,3 2 15-16,-1 4 5 15,1-5 4-15,2 0 5 16,-2-6 7-16,-1-7 10 16,0-4 12-16,-5-5 28 15,-1-6 3-15,-5-6 1 16,0-6-9-16,-5-9-9 16,1-1-29-16,-2-7-5 15,4-2-6-15,4-8-9 16,6 7-9-16,9-3-14 15,7 10-7-15,16 8-5 16,6 15 4-16,7 6 5 16,-2 9 17-16,-1 3-93 15,-15 2-99-15,-10 2-319 0,-19-3-25 16</inkml:trace>
  <inkml:trace contextRef="#ctx0" brushRef="#br0" timeOffset="79881.39">6854 8426 1242 0,'-2'-26'285'16,"-5"10"113"-16,4 11-355 16,2 10-30-16,0 2 13 15,2 8 2-15,-1 8 20 16,3 6 5-16,1 10 7 15,3 5-4-15,3 14-5 16,2 0-19-16,4 5-4 16,0-7-8-16,0 1-3 15,-2-15-4-15,2-3 3 16,-7-11 8-16,2-4-89 16,-5-7-57-16,-10-5-366 15,-6-5 9-15</inkml:trace>
  <inkml:trace contextRef="#ctx0" brushRef="#br0" timeOffset="80032">6625 8720 1452 0,'1'16'227'0,"-3"-6"166"15,23 3-434-15,13-1 36 16,5 0 32-16,15-6 35 15,1-1 17-15,8-4 10 16,-8-4-18-16,5-1-7 0,-12 3-24 16,-4-1-30-16,-13-5-108 15,8 1-397-15,-12-7 78 16</inkml:trace>
  <inkml:trace contextRef="#ctx0" brushRef="#br0" timeOffset="80468">7167 8812 770 0,'3'-1'281'0,"1"0"77"31,0 0-218-31,4 1 32 0,-4 0-38 0,0 1 10 16,3 0-35-16,3 1 1 15,3 2-21-15,38 4-8 16,-28-13-35-16,11-5-8 15,-2-2-17-15,4-5 4 16,-5-2-1-16,-3-7 11 16,-11-1-2-16,-4-8 6 15,-8 1-8-15,-5 1-3 16,-5 6-13-16,-7 5-7 16,-4 11-8-16,-3 7 0 0,-6 8-2 15,-4 11 3-15,2 3 4 16,-3 10 2-16,3 1 0 15,8 7-2-15,8-7-3 16,3 4-1-16,8-7-1 16,5 2-1-16,4-7 1 15,6 3 1-15,4-2-1 16,8-3 1-16,-1-6-1 16,10-1 2-16,-1-6-15 0,13-3-40 15,-9-4-35-15,0-6-133 16,-8-4-332-16,-6-11 46 15</inkml:trace>
  <inkml:trace contextRef="#ctx0" brushRef="#br0" timeOffset="80721.38">7627 8566 1013 0,'-5'-3'234'15,"3"-1"96"-15,2 9-279 16,0-4-3-16,1 2 23 15,10 17-4-15,26 47 12 16,-18-32-13-16,3 5-6 16,0-5-21-16,-1-2-6 0,1-7-13 15,2 4 6-15,-5-7 1 16,2-3 8-16,-3-6 2 16,-6-1 7-16,-6-11 0 15,0 0-124-15,-3-3-85 16,-3 0-297-16,1 0-55 15</inkml:trace>
  <inkml:trace contextRef="#ctx0" brushRef="#br0" timeOffset="81080.99">7892 8579 1163 0,'-5'-5'238'0,"4"4"125"16,-1-3-333-16,2 4-6 15,0 0 23-15,0 1 36 16,0 2 6-16,-1 8 36 15,-6 15 2-15,-25 48 30 16,2-24-25-16,-9 10 8 16,-2-6-32-16,-5 1-19 15,8-14-35-15,-1-5-40 16,13-14-86-16,-4-9-526 16,4-9 119-16</inkml:trace>
  <inkml:trace contextRef="#ctx0" brushRef="#br0" timeOffset="82246.2">1443 10845 191 0,'-13'-42'222'16,"14"36"18"-16,-2 8-20 15,-2-3 55-15,3 0-47 16,-1 0-8-16,0 1-54 16,1 0-28-16,0 0-59 15,1 0-12-15,2 1-39 16,11 0-7-16,47 2 3 0,-23-5 18 15,0 2 6-15,1 7 12 16,-14 2 1-16,-8 7 3 16,-12 6-17-16,-14 6 1 15,-9-4-9-15,-11 5 1 16,-1-3-9-16,-10-2 0 16,7-5-8-16,-8-3-11 15,4-7-29-15,-9-5-54 16,12-5-37-16,2-5-95 15,23-5-43-15,30-3-263 16,25-2 36-16</inkml:trace>
  <inkml:trace contextRef="#ctx0" brushRef="#br0" timeOffset="82552.45">2004 10796 461 0,'5'-6'252'16,"-1"-2"34"-16,2 7-101 15,-1-3 50-15,-2 3-29 16,-4 0 14-16,0 0-30 16,0-1-2-16,-1 0-46 15,-1-2-14-15,-2 1-49 16,-10-5-15-16,-41-12-31 16,12 17 3-16,-1 10-6 0,-10 6 9 15,4 4-2 1,-1 6-2-16,19 2-19 0,10 4-13 15,18 0-15-15,16-1-8 16,19-4 1-16,24-3 6 16,7-9 6-16,12-1-45 15,-3-4-66-15,3-3-438 16,-23-1 71-16</inkml:trace>
  <inkml:trace contextRef="#ctx0" brushRef="#br0" timeOffset="82798.78">2368 10405 976 0,'-7'-13'393'16,"3"4"53"-16,-4 7-275 15,5 5 1-15,-1 4-70 16,5 6-32-16,3 3-33 16,4 6-8-16,0 1-10 0,-2 4 4 15,-5-3-26-15,2 0-184 16,-6-5-300-16,8-5 17 16</inkml:trace>
  <inkml:trace contextRef="#ctx0" brushRef="#br0" timeOffset="83147.86">2543 10888 559 0,'-14'-11'351'16,"0"0"23"-16,7 6-68 16,4 2-128-16,0 3-4 15,2 0-40-15,1 1-54 16,0 4-17-16,4 18-25 16,8 57-5-16,-5-27-17 15,3 15-3-15,1-3-5 16,7 7 1-16,-2-17-4 0,4-6 3 15,-2-15 0-15,0-7-7 16,-7-12-43-16,-5-7-301 16,-8-5-131-16,-6-5-101 15</inkml:trace>
  <inkml:trace contextRef="#ctx0" brushRef="#br0" timeOffset="83413.66">2502 10947 1033 0,'-8'-15'273'0,"2"2"131"16,5 3-283-16,4 1 35 15,0 1-5-15,5 1 4 16,6 1-40-16,10 4-10 16,2 1-33-16,11 4-2 15,4 6-24-15,2 3-1 0,-5 2-13 16,-9 4 3-16,-14-1-5 15,-21 4 8-15,-15 0-4 16,-18 5 4-16,-8-4-9 16,-7 1-24-16,10-10-56 15,6-5-145-15,20-10-407 16,18-10 42-16</inkml:trace>
  <inkml:trace contextRef="#ctx0" brushRef="#br0" timeOffset="83778.73">3052 10853 767 0,'-16'-43'294'0,"11"32"84"15,2 4-196-15,2 3 40 0,-1 1-35 16,2 3-14-16,0 0-46 16,2 1-22-16,2 0-46 15,30 6-8-15,41 0-25 16,-24-10-8-16,0-2-7 15,0 0-1-15,-11 0-2 16,-5 0 2-16,-12 2-4 16,-7 3-103-16,-9 1-82 0,-12 5-348 15,-6 7-14 1</inkml:trace>
  <inkml:trace contextRef="#ctx0" brushRef="#br0" timeOffset="84012.11">3085 10913 943 0,'-14'0'297'0,"2"2"70"16,6 2-269-16,4-2 24 15,3 0-37-15,-1-3 30 16,2 1-13-16,5-1 12 16,20 0-14-16,46-5-1 15,-30 4-32-15,4 0-8 16,-4 2-25-16,2 1-4 15,-12-1-12-15,0-1-1 16,-9 0-36-16,-1-1-149 16,-8 2-366-16,-1 3 39 0</inkml:trace>
  <inkml:trace contextRef="#ctx0" brushRef="#br0" timeOffset="84551.18">4009 10966 478 0,'3'-1'375'16,"5"-1"-26"-16,5 0 0 15,3-2-163-15,5-3 33 16,0 0-84-16,3-4 7 16,-4-2-42-16,0-5-10 15,-2-2-26-15,-2-4-3 16,-7-3-23-16,1-8-5 16,-9-5-10-16,-7-7-1 15,-6 1-8-15,-8-1-2 16,-8 9-5-16,-8 8-3 0,2 13-3 15,-7 6 0-15,1 9 1 16,-6 7 9-16,10 7 2 16,-6 10 4-16,7 4-2 15,2 13-5-15,13-1-9 16,1 7-9-16,15-3-6 16,6 7 3-16,10-5 2 0,6-1 4 15,9-8 6-15,11 0 5 16,3-12 0-16,11-7 6 15,2-12 2-15,3-9 6 16,-8-8 1-16,-1-13-27 16,-11 1-44-16,-10-11-510 15,-16-7 124-15</inkml:trace>
  <inkml:trace contextRef="#ctx0" brushRef="#br0" timeOffset="112118.83">1536 12230 108 0,'-3'3'22'0,"-1"1"9"0,2 0-33 16,0 1-2-16,-1 4-1 16,2-1 28-16,-4 31 30 15,4-31 53-15,1 1 27 16,3 1 51-16,-2 0-2 15,-1 0 20-15,2-3-29 0,-1-1 24 16,-2-2-28-16,-1-4 18 16,1 0-32-16,0 0 1 15,0 0-40-15,0-1-7 16,0 0-38-16,0-1-9 16,0 0-21-16,1 0-2 15,0-2-11-15,0-6 4 16,5-13-3-16,19-47 1 15,-7 26-3-15,7-19-1 16,1-3-9-16,7-10-2 16,-2 12-6-16,5 0-1 15,-4 16-2-15,0 3 2 16,-7 12-2-16,-4-1 1 16,-6 9 0-16,-5 3 0 15,-3 9-2-15,-2 3-7 16,0 10-7-16,-3 9-5 0,1 11-3 15,2 10-5-15,1 14 7 16,8 19 1-16,2 1 6 16,5 14 1-16,-4-5 4 15,5 2 2-15,-7-18 4 16,4-3 1-16,-5-17 2 16,-1-5 3-16,-2-9 0 15,-2-1 2-15,-5-9 0 0,-1-1-27 16,-1-4-38-16,-1-5-115 15,-2-3-127-15,2-1-251 16,0-1-47-16</inkml:trace>
  <inkml:trace contextRef="#ctx0" brushRef="#br0" timeOffset="112458.92">1592 12106 528 0,'-12'7'280'0,"2"-6"38"16,7-9-132-16,3-3 23 0,1 0-45 15,3-1-12-15,1 3-38 16,4 2 5-16,2 5-26 15,6 4 1-15,2 5-24 16,15 0-7-16,10 1-23 16,15 0-9-16,-3-4-15 15,2-4-2-15,-10-1-3 0,-10-1-18 16,-17-2-85-16,-2 1-408 16,-13-1 89-16</inkml:trace>
  <inkml:trace contextRef="#ctx0" brushRef="#br0" timeOffset="112920.28">2334 12043 600 0,'-1'-2'324'0,"0"-1"21"15,-1 1-165-15,0 0 6 16,1 0-73-16,2 0-15 16,3-1-34-16,11 1 8 15,49-3-7-15,-25 6 4 16,-4 2-18-16,9 4-4 16,-5 5-15-16,-2 8 1 15,-13 3-6-15,-9 5 15 16,-17 0 1-16,-17 5 10 15,-8-4-4-15,-11-1 1 0,-2-7-15 16,-1 0-4-16,6-9-13 16,-9-2-1-16,7-7-14 15,9 0-77-15,8-5-86 16,19-2-371-16,23-1 19 16</inkml:trace>
  <inkml:trace contextRef="#ctx0" brushRef="#br0" timeOffset="113317.24">3042 12010 889 0,'-5'1'234'0,"-2"0"94"15,1-2-257-15,-2 0 20 16,1 0-3-16,-1 0 16 16,-2 0 0-16,-5-2 30 15,-2 1-11-15,-2 0 13 16,-5-1-31-16,-4 2-5 16,-2 3-32-16,-11 4-6 0,-5 4-20 15,-5 12-3-15,2 3-12 16,2 10-3-16,14-2-9 15,15 2-3-15,15-5-7 16,25-3-2-16,18-8-2 16,21-1 0-16,1-3 1 15,11-7 3-15,-12-2-1 16,0-4 0-16,-14-5-14 0,7-3-148 16,-8-2-407-16,-8-11 73 15</inkml:trace>
  <inkml:trace contextRef="#ctx0" brushRef="#br0" timeOffset="113768.04">3503 11936 789 0,'-13'-2'305'16,"2"5"56"-16,2-1-222 16,5 1 14-16,3-1-45 0,8-2 16 15,9 0-23-15,12-1 11 16,7-2-8-16,17-1-7 16,3 1-38-16,2 0-14 15,-7 3-24-15,-1 0-5 16,-13 2-8-16,-7-1 2 15,-6 0-9-15,-5-1-70 16,-8-1-57-16,-7 0-196 16,-5 1-192-16,-7 5-51 15</inkml:trace>
  <inkml:trace contextRef="#ctx0" brushRef="#br0" timeOffset="113999.59">3544 12037 786 0,'-18'9'352'15,"3"-5"36"-15,6 0-226 16,6 0 18-16,6-1-74 16,8 2 0-16,3-1-27 15,11 4 10-15,4-2-7 16,8 3 4-16,0-1-23 16,10-2-7-16,-4-1-21 15,2-3-8-15,-6-2-13 16,5-4-4-16,-8-3-6 15,1 2-21-15,-8-3-59 0,-6 0-450 16,-13-3 112-16</inkml:trace>
  <inkml:trace contextRef="#ctx0" brushRef="#br0" timeOffset="114723">4350 11464 1178 0,'-12'-6'298'15,"7"3"124"-15,3 2-353 16,-1 4 2-16,2-3-16 16,1 3-14-16,1 23-13 15,6 61 20-15,-5-23 5 16,5 17 11-16,-3 0-7 16,4 11-8-16,-1-14-19 0,7 1-4 15,-2-19-12-15,3-7 1 16,-2-20 0-16,0-11 9 15,-5-10 8-15,-5-7-8 16,-5-6-36-16,-6-8-72 16,-3-3-34-16,-2-9-42 15,1-7 4-15,1-10 34 16,4 0 73-16,0-4 49 16,-1 4 44-16,5 5 20 15,1 12 1-15,5 2-4 16,6 9-26-16,6 3-8 15,2 5-16-15,8 2 11 16,-1 4 9-16,2 3 17 16,3 5 2-16,2 5 8 15,-1 3-8-15,2 8 3 0,-4 3-9 16,-4 6 12-16,-8-2 2 16,-12 2 20-16,-15-7-3 15,-16-2 1-15,-11-8-13 16,-18-1-93-16,0-6-32 15,10-4-538-15,15-15 85 16</inkml:trace>
  <inkml:trace contextRef="#ctx0" brushRef="#br0" timeOffset="116947.48">5124 11982 713 0,'-3'1'355'0,"-1"-1"28"16,-1 0-191-16,1 0 30 16,-1 0-80-16,2 0-20 15,0 0-41-15,1 0-10 16,2 0-28-16,2 0 0 15,12 0-8-15,55 1 3 16,-26-5-7-16,15-5 0 0,-7-3-7 16,7-2 0-1,-7 3-9-15,-10 0-1 0,-14 7-2 16,-9 3-14-16,-12 2-44 16,-9 7-168-16,-4 1-307 15,-12 3 5-15</inkml:trace>
  <inkml:trace contextRef="#ctx0" brushRef="#br0" timeOffset="117230.72">5108 12148 694 0,'-3'4'391'0,"-4"-3"8"15,2 2-175-15,2-1 12 16,3-3-96-16,1 1-16 15,2 0-41-15,5 0-10 16,20 0-22-16,41 0 8 16,-38-6-9-16,8 1 1 15,-5-4-12-15,0-1-2 16,-4 0-14-16,9 1-4 16,-7 1-8-16,6-1-2 15,-2-1-5-15,0 4-1 0,-9-2-47 16,-12 5-500-16,-20-1 150 15</inkml:trace>
  <inkml:trace contextRef="#ctx0" brushRef="#br0" timeOffset="117746.86">5810 12325 870 0,'-5'1'287'0,"10"-2"84"16,4 0-232-16,2-5 64 15,2-4-21-15,2-9 10 16,0-4-30-16,3-13-12 16,-1-7-55-16,7-22-15 15,0-9-34-15,7-23-8 16,1 2-18-16,6-13-6 16,-3 21-9-16,-7 9 0 0,-6 30-3 15,-6 10 1-15,-12 22-3 16,-4 10-5-16,2 6-4 15,2 4-5-15,-4-3-3 16,1 2 0-16,3 22 5 16,10 54 2-16,-10-27 4 15,2 17 2-15,5-2 3 0,5 10 2 16,5-7-1-16,7 6 1 16,-1-15 2-16,-2-4 1 15,-2-17 1-15,-4-9 6 16,-6-13 1-16,-5-6-16 15,-4-9-65-15,-3-4-490 16,-2-8 121-16</inkml:trace>
  <inkml:trace contextRef="#ctx0" brushRef="#br0" timeOffset="118022.64">5882 11971 1540 0,'-12'-8'351'0,"3"1"145"0,11 3-460 16,12 4 6-16,12-1-2 16,22-1-6-16,13-1 6 15,14-3 9-15,-2-3-7 16,11-3-5-16,-16 0-17 15,-3 0-6-15,-13 4-82 16,-14 8-479-16,-24 7 134 0</inkml:trace>
  <inkml:trace contextRef="#ctx0" brushRef="#br0" timeOffset="118415.59">6759 11928 965 0,'-66'-10'292'0,"40"1"117"16,16 3-240-16,-1-2-28 15,7 5 10-15,-3-4-25 0,9 3-49 16,6-1-3-16,3 2-29 16,5-3-4-16,8 1-9 15,4 3-2-15,2 1-15 16,5 6-6-16,-1 4-7 16,3 6 2-16,-9 3-1 15,-3 6 9-15,-11-3 9 0,-5 3 26 16,-14-4 11-16,-12 2 12 15,-10-5-6-15,-12 3-3 16,-3-4-25-16,-1 1-46 16,9-6-59-16,3-8-163 15,19-9-366-15,19-9 20 16</inkml:trace>
  <inkml:trace contextRef="#ctx0" brushRef="#br0" timeOffset="118787.12">7195 11878 478 0,'6'-13'333'0,"-2"3"39"16,0 7-94-16,-6-3 48 16,-2 1-48-16,3 4-20 0,0 0-63 15,-1-1-16-15,0 0-63 16,-1 0-23-16,0-1-39 15,0 1-10-15,-2 0-19 16,-8-1 0-16,-38-1-4 16,22 10 2-16,-1 3-5 15,-3 5-1-15,3 2-6 0,4 6-5 16,10-1-6-16,8 8-2 16,13-4-3-16,17 2-1 15,13-2 1-15,11 0 1 16,2-9-1-16,14-2-19 15,-7-6-48-15,-3-7-153 16,-4-5-393-16,-3-6-4 16,-18-8-264-16</inkml:trace>
  <inkml:trace contextRef="#ctx0" brushRef="#br0" timeOffset="119204.15">7432 11332 786 0,'5'-7'428'16,"0"0"-27"-1,-9 28-90-15,7-19-249 0,-1 1 22 16,0 1 26-16,-2-4-15 15,1 1 11-15,1 2-21 0,7 12 3 16,27 48-16-16,-14-21-2 16,0-1-14-16,2 4-3 15,-5-8-19-15,-3-2-1 16,-6-12 220-16,-24-12-823 16</inkml:trace>
  <inkml:trace contextRef="#ctx0" brushRef="#br0" timeOffset="126058.1">1498 13772 308 0,'-17'10'247'16,"8"-3"-1"-16,6 4-22 15,0-6-78-15,0-3 22 16,1 1-48-16,2-3 21 16,0-1-4-16,0-1 20 15,2 0-21-15,-1-1-3 16,0-2-41-16,6-17-9 16,14-39-27-16,-9 18-9 0,-1-8-17 15,7-20-5 1,-5-2-10-16,8-20-6 0,1 8-3 15,3-2-3-15,-3 18-3 16,1 4 0-16,-7 27-1 16,-4 11-2-16,-8 17-2 15,-1 12-2-15,-6 11-1 0,0 11-2 16,2 9 1 0,2 15 0-16,2 4 0 0,5 10 3 15,4-2 5-15,5 12 2 16,-1-8 3-16,6 7 4 15,0-8-1-15,1-2 0 16,-6-17 0-16,2-6 2 16,-10-14 1-16,-3-3 5 15,-1-8-18-15,-5-1-104 16,-7-3-95-16,2 3-305 16,-12-6-40-16</inkml:trace>
  <inkml:trace contextRef="#ctx0" brushRef="#br0" timeOffset="126299.03">1470 13587 1040 0,'-15'-7'329'15,"13"0"109"-15,-2 3-291 16,-1 1 19-16,8 0-39 15,-2 2-23-15,3 0-42 16,16-4-13-16,53-14-19 16,-23 7-3-16,-1 1-8 0,6 3-4 15,-12 6-2-15,-10 6-140 16,-25 2-384-16,-18 2 85 16</inkml:trace>
  <inkml:trace contextRef="#ctx0" brushRef="#br0" timeOffset="126738.86">2007 13517 411 0,'-45'6'265'15,"38"-8"19"-15,17-11-26 16,-11 4-123-16,5 3 12 16,0 1 18-16,1 2-50 15,4 4-2-15,5 1-34 16,7 3-14-16,5 3-28 0,11 2-12 15,5 3-15-15,12 4-3 16,-5 1-3-16,-1 4 2 16,-12 0 10-16,-11 1 30 15,-20-2 13-15,-22 6 11 16,-16-4 1-16,-16 3-7 16,-3 2-29-16,-9-3-12 15,12-7-23-15,9-2-76 16,12-9-74-16,13-7-355 15,19 0 21-15</inkml:trace>
  <inkml:trace contextRef="#ctx0" brushRef="#br0" timeOffset="127105.9">2634 13573 936 0,'3'2'317'0,"-5"-31"68"16,-2 22-249-16,-2 0 0 16,1-1-5-16,-3-1-47 15,-2-2 14-15,-1 4-16 0,-4-1-1 16,-3 2-14-16,-5 2-2 15,0 6-17-15,-6 4 2 16,0 4-8-16,-2 7-1 16,6 6-10-16,1 7-4 15,8-2-13-15,9 6-11 16,11-4-8-16,8-3-4 16,12-5-2-16,15-4 3 15,4-7 6-15,9-4 7 16,-1-2-27-16,0-3-135 15,-12-1-391-15,-14 7 57 16</inkml:trace>
  <inkml:trace contextRef="#ctx0" brushRef="#br0" timeOffset="127457.96">2844 13049 936 0,'2'2'248'0,"1"0"121"15,-9-3-258 1,5 1 23-16,0 0 0 0,1 1-7 15,0 3-23-15,0 6 11 16,2 16-19-16,8 39-1 16,-9-35-25-16,1 3-14 15,4-6-31-15,1-2-19 16,4-7-83-16,2 3-449 16,3-5 113-16</inkml:trace>
  <inkml:trace contextRef="#ctx0" brushRef="#br0" timeOffset="127986.55">3339 13337 375 0,'0'-2'283'0,"-1"0"14"16,0 1-68-16,0 0 27 15,-1 0-49-15,1 0 3 0,0 0-49 16,0 0-18-16,1 0-52 15,0 0-15-15,1 0-33 16,3 0-4-16,9-2-6 16,52-8 7-16,-30 7-2 15,12-5 1-15,-1 4-8 16,10-1-3-16,-3 1-12 16,-2-1-2-16,-10 4-4 0,-3 1 5 15,-17-1-22-15,-6 1-89 16,-8 1-90-16,-17 4-350 15,-14 5-7-15</inkml:trace>
  <inkml:trace contextRef="#ctx0" brushRef="#br0" timeOffset="128297.26">3382 13454 164 0,'-28'10'294'15,"14"-2"-47"-15,3 0 40 16,3-5-29-16,3 1-27 16,8-2-61-16,-3-2 13 15,0 0-44-15,1 0 15 16,1 0-23-16,2 0 4 16,12 0-29-16,40-1-10 0,-30 0-34 15,9-1-12-15,2-2-20 16,12-1-11-16,2-2-8 15,14-3-3-15,-8-1-3 16,2 0-1-16,-12 2 1 16,-10 1 3-16,-16 4 1 15,-5 0 6-15,-8 3-27 0,-9 2-105 16,-2 3-447-16,1-4 85 16</inkml:trace>
  <inkml:trace contextRef="#ctx0" brushRef="#br0" timeOffset="129618.62">4539 13688 187 0,'-7'5'217'16,"0"-1"-9"-16,3-3 5 15,2 2 15-15,2-3 18 16,0 0-56-16,0 0 29 16,0 0-31-16,0 0 0 15,0-1-45-15,0 0-11 16,0-2-46-16,1-2-14 15,8-12-28-15,31-52-6 16,-18 25-10-16,8-18 3 16,-3-1-6-16,3-22 1 0,-8 1-4 15,1-18-4-15,-8 12-7 16,-1 3-4-16,-3 24-3 16,-3 13-4-16,-4 29-1 15,-2 9-9-15,-1 12-4 16,2 8-6-16,-1 7-3 15,3 14-1-15,2 9 9 16,5 16 11-16,1 4 11 0,9 17 9 16,0-7 7-16,6 5 5 15,-2-8-5-15,3 3 0 16,-3-16-6-16,3 0 1 16,-9-14-4-16,1-7 6 15,-5-12 1-15,-7-2-11 16,-4-10-40-16,-8-3-177 15,-8-2-373-15,-7-7 23 16</inkml:trace>
  <inkml:trace contextRef="#ctx0" brushRef="#br0" timeOffset="129849.01">4547 13391 1345 0,'-12'-8'355'0,"0"4"140"16,9 1-391-16,12-1-4 15,13 0 17-15,9 1-66 16,16-2 3-16,2 0-4 16,9 0-4-16,-7 1-15 15,7-4-6-15,-9 2-12 16,4 1-133-16,-10 1-435 0,-12 6 100 15</inkml:trace>
  <inkml:trace contextRef="#ctx0" brushRef="#br0" timeOffset="130175.14">5305 13294 1183 0,'-6'-10'277'0,"-2"1"140"16,13 13-337-16,-9 2 6 0,0 5 13 15,0 8-23-15,4 6-23 16,-2 13-3-16,4 5-23 15,1 11-5-15,5-5-6 16,-6-4 0-16,7-7-4 16,1-3 3-16,-6-13 1 15,0-4-19-15,1-2-55 16,-2-5-428-16,-4-11-7 16,6-10-199-16</inkml:trace>
  <inkml:trace contextRef="#ctx0" brushRef="#br0" timeOffset="130634.91">5278 13320 1191 0,'-23'-8'375'15,"9"2"81"-15,9 6-291 16,1-2-105-16,4 3 10 16,0-1-19-16,1 0-7 15,2 0-10-15,13-1-2 16,47-1-9-16,-26 2-6 15,0 0-11-15,3 4 2 16,-11 4 0-16,-5-1 5 16,-12 3 5-16,-11 2 12 15,-9 4 3-15,-8 1 5 0,-3 3-6 16,-7 0 0 0,6-4-10-16,-3-4-1 0,6-4-4 15,5-4-13-15,7-3-10 16,7-1-11-16,10 1-8 15,10 1-1-15,4 2 8 16,9 3 4-16,0 3 7 16,6 4 2-16,-6 2 3 0,1 4 1 15,-8-2 6-15,-1 5 14 16,-14-2 9-16,-13 1 17 16,-11 0 6-16,-14 1 5 15,-12-7-8-15,-9 4-4 16,2-6-15-16,-8-3-8 15,8-7-35-15,2 3-135 16,15-8-459-16,21-2 81 16</inkml:trace>
  <inkml:trace contextRef="#ctx0" brushRef="#br0" timeOffset="131534.63">5737 13261 131 0,'-5'1'239'0,"0"-1"-16"16,0-1 25-16,4 0-4 16,-1 0-30-16,0 0 9 15,-1 0-49-15,2-1-27 16,0 1-63-16,2-2-28 15,1 2-40-15,5-1-9 16,17-3-1-16,43-6 10 16,-33 8 9-16,10 1 11 0,-3 3 9 15,5 4 20-15,-6 2 0 16,-5 5 11-16,-11 5-5 16,-9 3 12-16,-15-3-11 15,-12 8 5-15,-9-1-12 16,-16 4-1-16,-7-2-20 15,-9 5-7-15,0-6-14 16,-3-2-2-16,15-7-12 16,3-6-53-16,16-9-70 0,20-7-259 15,21-9-213-15,19-8-77 16</inkml:trace>
  <inkml:trace contextRef="#ctx0" brushRef="#br0" timeOffset="131886.69">6377 13212 452 0,'4'-14'332'0,"-3"7"13"16,-2 6-108-16,-2 0 22 16,2 0-65-16,-2 0-22 15,0 0-41-15,-1 0 18 16,-2-2-17-16,-8 0 10 15,-35-6-23-15,26 8-2 16,0-3-34-16,-1 3-11 0,-1 4-29 16,-12 5-8-16,0 3-16 15,-12 7-4-15,-4 5-6 16,-4 4 2-16,10-2-2 16,9 1-5-16,16-3-5 15,21-1-11-15,22-2-2 16,35 4-2-16,16-6 4 0,24 0 4 15,1-7 15-15,2-5-105 16,-26-3-74-16,-13-2-431 16,-27-5 12-16</inkml:trace>
  <inkml:trace contextRef="#ctx0" brushRef="#br0" timeOffset="132215.18">6677 13366 1040 0,'-2'-6'337'16,"-3"4"66"-16,1 3-303 15,3-1 14-15,-1 2-47 16,1 13 3-16,2 54-10 16,6-16-4-16,3-1-11 15,0 6-6-15,4-10-21 16,-2-3-3-16,1-14-4 16,1-3 2-16,-3-10 1 0,-2-7-31 15,1-2-64-15,-1-4-398 16,-2-3 77-16</inkml:trace>
  <inkml:trace contextRef="#ctx0" brushRef="#br0" timeOffset="132682.44">6705 13400 1485 0,'-17'-11'334'0,"9"6"158"16,7 2-440-16,4 3-8 15,3-3-1-15,-5 2-22 16,1 0-12-16,9 0 3 16,12 1 0-16,37 4 6 15,-34 5 1-15,-2 5 5 16,-6 2-1-16,-2 3 6 0,-8-1-2 16,-5 1 5-16,-3-4-1 15,-7-1 5-15,-3-2-4 16,-3 0 3-16,-2-4-8 15,-2-3 0-15,3-1-9 16,-2-2-3-16,5-3-6 16,5 1-14-16,5 0-8 15,6 2-9-15,-4-2-1 0,2 1-1 16,8 3 12-16,15 8 3 16,34 19 6-16,-32-9 1 15,-5-2 1-15,1 0 0 16,-6 0 2-16,-5 1 16 15,-5-6 6-15,-8 0 14 16,-5-1 5-16,-8 0 8 16,-8-6-14-16,-8 4-2 15,-3-5-12-15,-5 1-26 16,4-4-48-16,9 1-15 16,16-7-548-16,17-7 136 15</inkml:trace>
  <inkml:trace contextRef="#ctx0" brushRef="#br0" timeOffset="133182.21">7061 12750 356 0,'9'-10'218'0,"-6"5"27"15,1 2-81-15,-3-1 46 16,-1 3-37-16,0 0 6 16,0 0-31-16,0 0 10 15,0 1-30-15,-1-1 1 16,1 1-32-16,0 0-10 16,0 1-30-16,0 0 0 15,1 2-12-15,2 8 16 0,0 11 4 16,12 43 18-1,-6-35-8-15,-3 10 0 0,-2-4-17 16,3 1-9-16,-2-4-22 16,-2-3-3-16,3-10-8 15,1-5 6-15,-4-7-19 16,0-7-41-16,1-5-563 16,-15-11 156-16</inkml:trace>
  <inkml:trace contextRef="#ctx0" brushRef="#br0" timeOffset="134831.5">6108 13812 408 0,'2'-12'183'0,"-2"3"31"16,5 5-49-16,0 3-26 15,2-2 37-15,0 4-32 16,-6 2 18-16,-2-3-25 0,-1 0 2 16,1 1-30-16,0 2-1 15,-1 19-31-15,-8 49-13 16,5-26-27-16,-3 17-3 15,-1-4-9-15,0 14-2 16,-2-8-6-16,-3 3 1 16,2-15-4-16,-1 2 1 15,3-16-4-15,5-4 2 16,1-14-1-16,1-6 13 16,3-8 2-16,-1-7 7 15,-2-8-2-15,-5-6 4 16,-3-3-14-16,-6-11-4 15,-4-2-8-15,-3-3-1 16,3 2-4-16,0-1 0 16,5 13-3-16,3 3 1 0,6 8-3 15,3 5-9-15,3 5-5 16,3 2-4-16,-2-3-1 16,1 3 7-16,0 0 12 15,10 20 11-15,13 40 8 16,-12-22 4-16,-3 0-5 15,4 11-2-15,0-9-7 16,6-3-2-16,2-10-3 16,12-12 9-16,0-13 8 0,13-14 16 15,-3-12 3 1,2-13 5-16,-6-4-8 0,0-5-4 16,-14 8-13-16,-5 6-115 15,-11 15-493-15,-9 13 126 16</inkml:trace>
  <inkml:trace contextRef="#ctx0" brushRef="#br0" timeOffset="135347.19">5447 15097 761 0,'-6'3'233'0,"-1"-11"82"0,1 4-170 16,2 3 2-16,2 1 19 15,2-1-62-15,0 0 7 16,1 0-43-16,2 0-8 16,8 0-8-16,13 1 7 15,33 4-11-15,-27 8 6 16,-2 2-8-16,0 4 0 15,-9 6-9-15,-1 3 5 16,-13-5-7-16,-5 7 14 16,-8-7-1-16,-10-1 9 15,-7-3-6-15,-8 1 3 16,-5-6-15-16,-7-2-3 16,4-5-17-16,2-4-54 15,12-4-57-15,9-4-146 0,17-4-75 16,17-2-266-16,11 0-29 15</inkml:trace>
  <inkml:trace contextRef="#ctx0" brushRef="#br0" timeOffset="135640.41">5854 15170 264 0,'12'-15'263'0,"-2"8"10"0,1 1 16 16,-5 2 2-16,-2 1 18 15,-5 0-95-15,0 2-11 16,-1 0-71-16,0 0-14 16,-2 0-41-16,-4-2 12 15,-11 1-10-15,-37 1 15 16,32 7-13-16,-3 9 2 16,4 6-26-16,-7 7-11 15,5 2-25-15,5 8-13 16,8-2-16-16,14 3-9 15,15-9-4-15,12-5 5 16,7-10-42-16,7-8-467 16,-5-9-58-16,0-1-180 15</inkml:trace>
  <inkml:trace contextRef="#ctx0" brushRef="#br0" timeOffset="135962.54">6004 15414 1142 0,'4'2'269'15,"-2"-2"120"-15,2 5-298 16,-4-4-5-16,1 1 41 15,2 13-15-15,6 54 19 16,-11-32-26-16,-2 12-13 16,-1 0-29-16,1 8-15 15,1-9-27-15,1 7-3 16,3-11-8-16,0-2 1 16,1-16-5-16,1-3-60 15,-2-11-67-15,0-6-422 16,-3-9-4-16,-1-8-204 15</inkml:trace>
  <inkml:trace contextRef="#ctx0" brushRef="#br0" timeOffset="136245.64">6000 15458 1264 0,'-2'-7'311'0,"0"-7"134"16,-1 0-347-16,7 4-17 0,3-1 19 15,5 6-50-15,7 4-1 16,2 3-14-16,6 5 8 16,0 5-4-16,-2 5 16 15,-6 1 0-15,-2 5 11 16,-10-4-8-16,-7 3 12 16,-6-4-12-16,-7 0-1 15,-10-4-15-15,-12 0-4 16,1-3-40-16,-4-5-125 15,8-3 96-15,10-13-577 16,18-17 105-16</inkml:trace>
  <inkml:trace contextRef="#ctx0" brushRef="#br0" timeOffset="136602.43">6308 14748 985 0,'-9'-10'308'16,"3"1"77"-16,4 11-223 15,4 5-57-15,-2 4 30 16,-2 3-40-16,0 9 7 16,-2 6-31-16,-3 9-15 15,4 1-23-15,1 7-4 16,4-6-78-16,14-7-442 15,5-20 128-15</inkml:trace>
  <inkml:trace contextRef="#ctx0" brushRef="#br0" timeOffset="137070.18">6477 15153 926 0,'4'-3'299'0,"-2"3"82"15,5 1-251-15,-5-1 41 16,0 0-33-16,3 0 9 15,16 1-29-15,36 5-15 16,-29-3-41-16,1-2-11 0,-4-4-25 16,2 0-7-16,-4-1-9 15,-3 2 1-15,-3 3 0 16,-5 0-46-16,-9 2-58 16,-4 4-186-16,-9 5-244 15,-2 3-39-15</inkml:trace>
  <inkml:trace contextRef="#ctx0" brushRef="#br0" timeOffset="137249.69">6500 15266 478 0,'-16'1'475'16,"5"-1"-70"-16,4 3 11 15,11-1-228-15,10 1 25 16,6 1-92-16,11 0 15 16,4 1-21-16,5 1-9 15,-6-2-32-15,3 1-13 16,-10-3-31-16,3 0-1 15,-6-3-40-15,1-1-167 16,-4 1-391-16,2 4 43 16</inkml:trace>
  <inkml:trace contextRef="#ctx0" brushRef="#br0" timeOffset="137712">7120 15375 547 0,'24'2'393'16,"-6"-1"-23"-16,-16 2-18 16,10-1-198-16,-3-3 14 0,4 0 21 15,2-4-42-15,5-6-12 16,-4-2-43-16,5-4-18 15,-4-4-39-15,-1-7-6 16,-3 4-9-16,-1-11 3 16,-8 0-2-16,-6-7 5 15,-7 3-5-15,-7-2-2 16,-5 10-8-16,-6 6-4 16,2 12-7-16,-5 7-4 15,4 10 0-15,-6 10 6 16,1 4 4-16,-7 12 6 15,3-1 4-15,-1 11 4 16,9-3-5-16,9 7 1 16,14-4-5-16,11 6 1 15,12-7-5-15,13-1 1 16,4-11-1-16,9-10 2 0,-4-15-2 16,9-16-7-16,-11-11-29 15,0-10-30-15,-5-1-539 16,-6-15 143-16</inkml:trace>
  <inkml:trace contextRef="#ctx0" brushRef="#br0" timeOffset="139709.26">7737 13348 720 0,'-11'-1'223'0,"-12"-2"104"16,-18-1-193-16,31 7 21 16,4-2 7-16,2 2-13 15,0-4-42-15,3 1-10 16,1 0-29-16,1-2 3 15,1 1-19-15,14-1 9 16,50-7-3-16,-19 3-2 16,2 1-19-16,10 1-5 15,-2 2-15-15,5 0 0 16,-13 3-5-16,-5-2 5 16,-13 0-1-16,-8-2-39 0,-9 0-81 15,-17 0-412-15,-3 5 67 16</inkml:trace>
  <inkml:trace contextRef="#ctx0" brushRef="#br0" timeOffset="139959.59">7853 13145 1181 0,'-5'-4'326'0,"-1"2"111"15,2 3-347-15,3-1 12 16,0 1-21-16,1 2-12 16,2 11-12-16,14 52 16 15,-5-31-8-15,3 10 1 16,-5 0-18-16,0 4-6 16,-4-4-19-16,-2 3-54 15,-1-10-82-15,3-5-419 16,2-16 62-16</inkml:trace>
  <inkml:trace contextRef="#ctx0" brushRef="#br0" timeOffset="140459.35">8643 13624 577 0,'-17'28'395'16,"6"-14"-55"-16,10-5-24 16,3-6-219-16,3-4 69 15,0-9-2-15,7-10 18 16,0-11-14-16,0-16-20 15,7-5-64-15,6-14-17 16,-3-2-32-16,9-23-7 16,-1 3-17-16,6-12-3 15,-3 12-5-15,3 5-2 16,-7 29-1-16,-5 15-3 16,-10 21-8-16,-2 13-9 15,-6 12-2-15,-3 12-4 16,0 11 1-16,2 27 4 15,-4 5 9-15,5 21 8 0,3-2 7 16,3 8 8-16,2-15 3 16,6 6 3-16,-1-17-3 15,4 0 1-15,-5-14-4 16,3-5 6-16,-6-17 3 16,-4-5-49-16,-6-12-74 15,-2-7-448-15,-5-9 71 16</inkml:trace>
  <inkml:trace contextRef="#ctx0" brushRef="#br0" timeOffset="140694.74">8671 13342 1558 0,'-28'-9'370'15,"35"14"161"-15,-9-11-454 16,6 3-16-16,15 0 29 15,12 0-45-15,19-3 3 16,6 2-1-16,15 0-4 16,-6 2-17-16,-1 3-100 15,-11 1-237-15,3 6-269 16,-19-1-80-16</inkml:trace>
  <inkml:trace contextRef="#ctx0" brushRef="#br0" timeOffset="141291.16">9639 13270 1364 0,'-16'-13'310'0,"3"1"155"15,2 3-399-15,-2-1 10 16,3 7 1-16,-8 0-22 16,-3 0-23-16,0 8-4 15,-1-1-17-15,3 4-10 16,4 1-8-16,11 3-10 16,9 0-5-16,14 3-3 15,2-2 6-15,6 5 5 16,3-2 8-16,5 5 5 15,-9-3 2-15,4 4 3 16,-11-3 1-16,-2-1 8 16,-14-8 4-16,-5 0 8 0,-9-5 0 15,-8 1 1-15,-6-1-7 16,-1 3-4-16,-1 0-9 16,0 3-1-16,6-1-5 15,6 0-11-15,6 0-6 16,9 3-6-16,9 1-3 15,8 5 2-15,2 1 10 16,3 2 6-16,-1 0 6 16,-4 1 13-16,-6-2 8 0,-3 1 17 15,-8-2 6-15,-9-1 8 16,-4-1-6-16,-3-1-4 16,-2-3-15-16,1 2-4 15,5-5-9-15,4 3-3 16,6-1-4-16,2 8-1 15,2-1-2-15,5 7 2 16,-6-1-1-16,3 8 1 16,0-3-2-16,5 3-44 15,7-7-92-15,17-13-415 16,10-15 64-16</inkml:trace>
  <inkml:trace contextRef="#ctx0" brushRef="#br0" timeOffset="142141.88">10097 13659 918 0,'-12'12'209'0,"4"-7"94"16,20-7-244-16,-11 2 14 16,4 3 21-16,5-10 32 15,0-3-1-15,3-10-4 16,1-2-38-16,0-12-10 15,-6 0-32-15,-3-4-5 16,-5 6-11-16,-9 3 0 16,-6 10-7-16,-8 8 0 15,-4 8-7-15,-6 12 4 16,1 3 1-16,-13 8 15 16,5 4 5-16,4 6 2 0,9-2-8 15,10 3-12-15,25-2-17 16,17 0-7-16,11-8-3 15,8-6 5-15,3-8 5 16,4-7 5-16,-9-13 0 16,0-5 6-16,-8 2 0 15,-8-3 10-15,-14 2 1 16,-7 7-3-16,-10 6-8 16,-7 9-8-16,-4 8-11 0,-7 14-7 15,-5 6 1-15,-2 13 1 16,3 0 4-16,3 10 2 15,9-2 3-15,1 8 0 16,4-4 3-16,6 6 1 16,-3-12-1-16,5-3 0 15,7-13 0-15,4-5-1 16,0-12-1-16,12-6 1 16,-1-9-1-16,11-8 3 15,2-7 1-15,4-11 3 16,-4-2 2-16,0-9 5 15,-12-2 1-15,-11-11-1 16,-11 6-3-16,-13-3-1 16,-9 10-5-16,-13 5-2 15,-1 12 0-15,-3 4 3 0,6 9-1 16,4 3 2-16,12 1-2 16,8 3-9-16,6 1-5 15,14-2-3-15,9 0-1 16,12 1 8-16,11-4 13 15,20-4 9-15,4-1 4 16,5-5 10-16,-15-2-33 0,-1 1-526 16,-16 3 171-16</inkml:trace>
  <inkml:trace contextRef="#ctx0" brushRef="#br0" timeOffset="142794.7">10587 13250 1289 0,'-14'-3'296'0,"0"-6"132"16,28 6-376-16,-11 2-4 15,6-2 14-15,5-3-5 0,4 1 2 16,8-5 11-16,5 3-10 16,7 3-7-16,-4 3-21 15,-1 7-7-15,-8 3-10 16,-7 2 7-16,-12 1 3 16,-13 1 8-16,-9-2-3 15,-10 6 2-15,-2-1-10 16,-4-1-5-16,7 0-9 15,3 1-4-15,8-3-5 0,3 3-3 16,9 0-3-16,3 2 0 16,4-1 1-16,5-1 2 15,2-4 3-15,4-3 2 16,-2-3 1-16,2-3 2 16,-3-1-2-16,2 5 0 15,-7 2-1-15,4 10 1 16,-3 0 0-16,3 11 0 15,1 1 0-15,5 3 0 16,1-7-1-16,1 3 1 16,-3-12 1-16,-1-3 2 15,-6-4 13-15,-5-2 27 16,-3 1 7-16,-9 5 12 16,-6-2 0-16,-5 2-11 15,1 0-24-15,-5 0-3 0,2-6-8 16,-1-1 4-16,1-5 0 15,-11 1-6-15,-2-4-24 16,-10 1-126-16,12 1-502 16,16 2-4-16,22 0-283 15</inkml:trace>
  <inkml:trace contextRef="#ctx0" brushRef="#br0" timeOffset="145392.79">11329 13159 296 0,'-3'-5'202'0,"-2"5"17"16,3 2-45-16,1-2-16 0,0 0 8 16,1 0-47-16,0 0 13 15,0 0-14-15,1-1 20 16,1 0-20-16,2-1-3 15,2 0-35-15,13-6-12 16,37-1-30-16,-28 17-10 16,3 5-13-16,0 7 5 15,-2 4 1-15,-5 4 13 16,-8 0 5-16,-10 0 16 16,-11-5 2-16,-8-2 12 15,-7-5-9-15,-9 1 0 16,-3-4-16-16,-9 0-5 15,-1-7-15-15,1-2-10 16,6-5-28-16,6-4-85 16,15 0-76-16,12 0-375 0,9 4 25 15</inkml:trace>
  <inkml:trace contextRef="#ctx0" brushRef="#br0" timeOffset="145803.7">11902 13128 574 0,'15'-1'181'16,"-19"1"64"-16,5-5-110 16,-2 3-1-16,-1 1 47 15,1-1-17-15,0 0 22 16,0-2-30-16,0 1 7 15,-1-1-33-15,-1-1 3 16,-2 1-32-16,-15-9-1 16,-36-14-24-16,25 26 2 15,0 4-21-15,-8 4 1 16,2 6-12-16,-4 7-2 16,6 4-15-16,3 7-9 15,9-3-14-15,10 6-8 16,11-5-10-16,16-1 1 0,10-5 1 15,14-3 4-15,4-6 3 16,12-4 5-16,-4-7 0 16,5-2 3-16,-10-2-10 15,-6-3-74-15,-10 2-81 16,-7-1-433-16,-14 4 42 16</inkml:trace>
  <inkml:trace contextRef="#ctx0" brushRef="#br0" timeOffset="147038.69">12172 13482 150 0,'2'8'241'16,"-2"-4"-37"-16,0 0 21 16,0-1-28-16,0 0-31 0,0-1-55 15,0 1 6-15,0-1-34 16,0 0 8-16,1-1-10 16,0 0 0-16,2-1-21 15,-1-1 0-15,1-1-18 16,0-1 1-16,1-2-10 15,2-4 2-15,4-6-11 16,22-38-1-16,-30 34 1 16,-1-2 17-16,-2 5 3 0,-7 1 14 15,-2 8 0-15,-4 0-5 16,-4 5-18-16,-7 3-2 16,1 2-12-16,-6 5 6 15,-1 3 0-15,-2 3 10 16,6 2-5-16,3 1-7 15,10 0-12-15,8 0-13 16,14-2-12-16,7 1-2 16,6-3 4-16,7-3 4 15,1-6 6-15,1-6 6 16,-4-3 2-16,-1-4 3 16,-9-1 0-16,-2 1 4 15,-7 4-1-15,-4 1-3 16,-4 6-4-16,0 0-2 15,-1 0-6-15,-7 16 0 0,-24 54 2 16,6-20 3-16,1 3 2 16,-6 12 3-16,3-7-2 15,-1 3 1-15,9-7-3 16,1 0-1-16,6-13-2 16,10-6-3-16,6-12-3 15,4-5-1-15,12-10-1 16,9-9 3-16,3-6 3 0,6-11 4 15,-1-7 2-15,0-8 3 16,-9 2 0-16,-2-9 7 16,-8 6 0-16,-13-7 7 15,-8 5-3-15,-12 0 0 16,-6 10-8-16,-7 6-5 16,1 10-7-16,2 6-2 15,8 4-4-15,6 2-8 16,11-1-2-16,12 0-1 15,7 0 1-15,11-4 3 16,1 1 8-16,10-3 5 16,-3-2 1-16,2-1-49 15,-8 1-81-15,-1 0-414 16,-13-4 60-16</inkml:trace>
  <inkml:trace contextRef="#ctx0" brushRef="#br0" timeOffset="147351.85">12476 12894 749 0,'-7'-12'221'0,"0"0"121"16,0 6-195-16,6 1 23 16,-2 3 5-16,2 6-24 15,1-4-47-15,0 2 4 16,0 3-31-16,2 25 2 16,4 34-17-16,-1-26-9 15,-2-1-23-15,9 1-3 16,-6-11-6-16,6 2-516 15,-3-12 173-15</inkml:trace>
  <inkml:trace contextRef="#ctx0" brushRef="#br0" timeOffset="149633.85">12993 13050 239 0,'-35'28'274'16,"33"-25"-28"-16,2-1 42 16,-1-2-74-16,0 0 26 15,-1-1-35-15,0 0 8 16,0 1-48-16,0 0-18 15,1 0-56-15,0 0-21 16,1 0-33-16,2-2 0 16,4 1-2-16,21-1 14 0,36-5 2 15,-18-1 5-15,-1 0-12 16,12-2-5-16,-4 3-14 16,7-2-6-16,-10 3-7 15,-5 1 2-15,-13 2-1 16,-6-1 3-16,-12 2-4 15,-6 0-76-15,-8 3-75 16,-11 2-178-16,-5 5-258 0,-19 0-42 16</inkml:trace>
  <inkml:trace contextRef="#ctx0" brushRef="#br0" timeOffset="149916.63">13063 13211 312 0,'-19'5'376'0,"2"4"-48"16,4-5-59-16,0 2 25 16,6-3-106-16,0-2-9 15,6-1-43-15,2-1-6 16,-1 0-32-16,2 0-1 16,1 0-23-16,13 0 8 15,45-1-11-15,-25-2 5 16,2 4-15-16,13-1-1 15,-2-3-20-15,7 1-4 0,-4-2-13 16,0-4-3-16,-11 2-7 16,-4 5-3-16,-14-3-37 15,-9 1-224-15,-9 9-345 16,-7 7 6-16</inkml:trace>
  <inkml:trace contextRef="#ctx0" brushRef="#br0" timeOffset="150519.03">13936 13476 565 0,'-17'5'415'0,"9"-1"-17"16,4-7-25-16,4 0-186 15,0 2 47-15,1-2-87 16,1-3 1-16,14-19-25 16,26-44-13-16,-19 29-36 15,7-16-10-15,-2-4-24 16,7-29-12-16,-3-3-15 0,8-13-3 16,-7 14-4-16,0 0-4 15,-8 32-1-15,-7 10-1 16,-10 21-1-16,-1 11-8 15,-7 10-3-15,3 7-9 16,1 7-2-16,4 13-5 16,-4 3 7-16,6 18 15 15,-4 9 11-15,7 23 18 16,1 7 11-16,6 21 7 16,3-8-5-16,6 4 0 15,-2-19-11-15,1-4-3 16,-5-24-4-16,0-1 0 15,-5-16-2-15,-4-5-5 16,-4-14-21-16,-5-7-124 16,-8-12-158-16,-7-7-333 15,-7-9-61-15</inkml:trace>
  <inkml:trace contextRef="#ctx0" brushRef="#br0" timeOffset="150744.42">14022 13201 1442 0,'-21'-2'369'0,"10"2"160"15,5-2-406-15,8-3-7 0,12 5 34 16,7-5-70-16,17 5 1 16,9 1-11-16,10 0-8 15,-5 1-22-15,2 4-8 16,-8-3-15-16,0-3-43 15,-10 1-91-15,3-1-505 16,-7-9 98-16</inkml:trace>
  <inkml:trace contextRef="#ctx0" brushRef="#br0" timeOffset="151028.66">14725 13200 1413 0,'15'-14'326'0,"-7"10"163"0,-18 8-405 16,9 8-6-16,-1 5 7 16,-3 14-19-16,4 3-23 15,-1 13 3-15,2-2-13 16,7 6-1-16,3-7-5 0,3-1-4 15,-1-13-8 1,3-2 4-16,-7-14-6 0,-1-2-118 16,-5-9-64-16,-2-10-389 15,-8-10-14-15</inkml:trace>
  <inkml:trace contextRef="#ctx0" brushRef="#br0" timeOffset="151465.67">14693 13204 1273 0,'8'-15'322'16,"-29"13"139"-16,29-4-337 15,6 2 4-15,5 2 25 16,4 2-48-16,6 2-6 16,2 4-36-16,3 3-15 0,-4 2-22 15,1 1-6-15,-6 2-10 16,-5 3 1-16,-10-2 1 15,-9 2 10-15,-10-2 2 16,-11-2 5-16,-6-2-1 16,-4 1-2-16,2-5-10 15,2-1-3-15,10-1-6 16,9-1-7-16,1-3-6 16,7 1-6-16,4 3-3 15,-4-5-1-15,2 1 5 0,12 4 1 16,46 21 6-16,-31-9 1 15,-5 0 2-15,1 8 2 16,-7-3 1-16,-3 6 2 16,-7-2 2-16,-3 3 13 15,-6-6 3-15,-6 2 12 16,-3-4 4-16,-8-7 7 16,-1-1-10-16,-11-1-8 15,-2-10-42-15,-11-4-84 16,-11-9-541-16,-3-15 119 15</inkml:trace>
  <inkml:trace contextRef="#ctx0" brushRef="#br0" timeOffset="152313.97">15324 13187 165 0,'-6'-7'215'0,"3"0"56"16,3 0 11-16,1-1 5 0,-2 3-11 15,0-2-19-15,0 2-83 16,-2 0-7-16,2 4-52 16,1 0-22-16,1 0-39 15,3 1-13-15,11-1-24 16,52 2 1-16,-32 0-1 16,5 10 1-16,-4 3-2 15,0 8 6-15,-15 2 0 0,-7 8 13 16,-14-4 3-16,-11 1 8 15,-10-3-4-15,-11 4 3 16,-2-7-11-16,-9-1 0 16,0-6-10-16,-1-3-19 15,11-8-42-15,10-5-143 16,13-7-110-16,25-7-283 16,17 0-66-16</inkml:trace>
  <inkml:trace contextRef="#ctx0" brushRef="#br0" timeOffset="152648.07">15955 13147 696 0,'6'-9'314'0,"-6"0"82"0,-1-7-167 16,-3 11-8-16,-1-1-21 15,-3 4-31-15,1 2-59 16,-6-2 11-16,-1 2-27 15,-8 1 11-15,-1-2-10 16,-9-1 11-16,2 2-19 16,-8 2-2-16,2 4-23 15,-7 6-9-15,5 5-24 16,-6 7-8-16,11 0-14 0,8 6-10 16,15-2-6-16,15 3-5 15,18-7-2-15,20 0 2 16,4-4 6-16,17-7 4 15,-3-6 3-15,2-5-22 16,-12-4-44-16,-3-4 152 16,-15 3-712-16,-14 2 244 15</inkml:trace>
  <inkml:trace contextRef="#ctx0" brushRef="#br0" timeOffset="152933.32">16092 13346 909 0,'39'-16'265'16,"-36"13"118"-16,-3 4-245 15,-1 2 24-15,1-3 15 16,0 2-20-16,0 3-35 15,0 24-1-15,1 40-47 0,0-20-17 16,0-2-28-16,1 2-7 16,6-9-14-16,0-5 0 15,1-12-27-15,0-5-109 16,2-7-89-16,-6-5-310 16,-10-10-36-16</inkml:trace>
  <inkml:trace contextRef="#ctx0" brushRef="#br0" timeOffset="153366.85">16044 13363 1428 0,'-11'-16'321'0,"1"1"176"16,-2 12-412-16,10 0-21 16,8 0-3-16,12 0 8 15,9 3-47-15,9 0 5 0,3 1 2 16,1 3 4-16,-7-1-6 15,-3 4-3-15,-6 0-6 16,-7 3 1-16,-9 0-1 16,-5 4 9-16,-6 0 2 15,-11 4 4-15,-3-2-3 16,0 4 0-16,-4-5-10 16,-1 0-3-16,7-6-6 15,-1-2-8-15,12-3-8 0,5 1-10 16,3-2-5-16,-2-3-1 15,1 1 6-15,14 7 3 16,38 20 7-16,-28-11 3 16,-8 0 0-16,1 3 3 15,-4 1 2-15,-7 0 8 16,-8-3 6-16,-6 1 15 16,-6-4 3-16,-10-1 4 15,1-1-4-15,-8-2-2 16,4 0-14-16,-7-7-56 15,4-2-85-15,-2-1-492 16,12-5 81-16</inkml:trace>
  <inkml:trace contextRef="#ctx0" brushRef="#br0" timeOffset="155921.97">16636 13029 246 0,'-2'2'239'0,"0"1"-6"0,0-1 14 31,-2 0-40-31,1 0 12 0,0 0-45 0,-1 0 13 16,1 1-37-16,1-1 7 15,0 0-31-15,0-1-4 16,-1 0-34-16,2 0 1 16,0 0-22-16,1-1 0 15,2 0-15-15,3 0-3 16,18-1-19-16,44-4-4 16,-34-1-8-16,10 2-3 15,-5 1-4-15,6-1 0 16,-11 1-1-16,1 1 2 15,-11 1 1-15,-4 0 4 16,-10 0 1-16,-3 0 0 16,-4-1-1-16,-1 2-32 0,-2-1-38 15,0 1-116-15,0 0-79 16,0 0-345-16,-1 0 5 16</inkml:trace>
  <inkml:trace contextRef="#ctx0" brushRef="#br0" timeOffset="156299.96">16509 13231 802 0,'-12'1'220'0,"0"0"100"16,4 0-227-16,4 0 18 15,5-1 14-15,-1 0 9 16,0 0-10-16,1 1 36 15,1 0-16-15,2 0 8 16,4 1-30-16,13 3-10 16,38 2-34-16,-26-9-2 15,2-2-21-15,9 0-4 16,-2-5-12-16,2-1-3 16,-2 4-13-16,1 3 0 15,-11-2 0-15,-4 2 7 16,-10 6 3-16,-6-4 4 15,-8-2-4-15,-1 2-1 0,-2 1-8 16,-2-1-2-16,0 0-6 16,0 0-1-16,0 0-15 15,0 0-50-15,0 1-56 16,0 0-63-16,0 0-489 16,-1 1 100-16</inkml:trace>
  <inkml:trace contextRef="#ctx0" brushRef="#br0" timeOffset="157874.71">17365 13428 156 0,'-2'3'244'16,"0"0"-35"-16,0 0 42 16,-1 1-59-16,1-1 4 15,1-1-36-15,0 0 34 0,0 1-25 16,1-2 25-16,0-2-22 15,2-3 1-15,7-11-51 16,33-56-14-16,-22 29-41 16,5-20-14-16,-2-4-25 15,9-24-7-15,-2 0-9 16,0-8-5-16,-4 21-3 16,-2 13-3-16,-13 27-2 0,-3 17-13 15,-7 16-3-15,1 10-6 16,-5 9-1-16,8 14-2 15,-5 4 13-15,5 16 9 16,1 4 10-16,2 17 11 16,-2-5 8-16,1 10 7 15,-1-10-4-15,4-3-2 16,-2-20-7-16,5 0-4 16,0-15-4-16,4-4 1 15,-3-6 1-15,0-4 5 16,-4-8-8-16,-2-2-68 15,-7-4-101-15,-1-5-410 16,0-1 31-16</inkml:trace>
  <inkml:trace contextRef="#ctx0" brushRef="#br0" timeOffset="158090.65">17489 13173 1379 0,'-12'-7'369'0,"2"3"128"16,-3-1-372-16,12 7-58 16,7-2 10-16,9 4-21 0,13 3-5 15,7-2-5-15,6 0 7 16,-2 1-9-16,6 0-6 16,-12-5-13-16,1-2-13 15,-4-2-68-15,1-1-510 16,-8-12 137-16</inkml:trace>
  <inkml:trace contextRef="#ctx0" brushRef="#br0" timeOffset="158441.7">17966 13085 1240 0,'-2'3'324'0,"0"-4"141"0,-1 0-353 15,1 0 6-15,1 0-19 16,1 0-34-16,1 0-38 16,4 0-15-16,20-2-10 15,38 8 3-15,-35 4 2 16,0 10 3-16,-9 1 3 0,-4 6 9 15,-9-3 5 1,-3 7 21-16,-7-8 8 0,-10 2 11 16,-1-6-6-16,-12 3-1 15,-6-9-21-15,-8-1-44 16,5-4-73-16,0-2-169 16,14 0-336-16,10-2-6 15</inkml:trace>
  <inkml:trace contextRef="#ctx0" brushRef="#br0" timeOffset="158759.85">18341 13067 1190 0,'9'-3'277'0,"2"-1"156"16,0-20-325-16,0 17 2 15,-4 3 22-15,-3 0 10 0,-5 3-38 16,-5 2 5-16,3-1-32 15,-1 0-9-15,-7 3-19 16,-16 2-2-16,-34 13-12 16,29-4 3-16,3-1-4 15,-1 5-2-15,8 1-12 16,4 5-10-16,10 3-12 16,5 2-4-16,9 0-2 0,7 1 1 15,2-8 5-15,9-4 2 16,5-8 1-16,6-4-12 15,-3-5-43-15,14-3-126 16,-4-1-419-16,1-5 55 16</inkml:trace>
  <inkml:trace contextRef="#ctx0" brushRef="#br0" timeOffset="159121.88">18625 12982 851 0,'-11'3'295'15,"5"-2"66"-15,9 1-214 16,6-2 3-16,2 1-12 0,8 1 6 16,7-1-18-1,7-1-8-15,1-1-37 0,10-1-13 16,-3-2-32-16,6 0-9 16,-7-1-11-16,0 0-2 15,-9 3-2-15,-9 0-30 16,-14 1-39-16,-10 3-133 15,-9 0-98-15,-18 4-234 16,-1-1-58-16</inkml:trace>
  <inkml:trace contextRef="#ctx0" brushRef="#br0" timeOffset="159325.34">18703 13060 515 0,'-32'15'348'0,"3"-3"11"15,12-9-87-15,6 3-51 16,10-2-35-16,-1 2-6 15,5 0-41-15,11 4 9 0,5-5-26 16,16-1-3-16,7 0-35 16,12-4-10-16,-1-3-31 15,4 2-8-15,-13-2-14 16,-1-1 0-16,-14 0-18 16,-3 0-142-16,-7-1-438 15,-14-8 85-15</inkml:trace>
  <inkml:trace contextRef="#ctx0" brushRef="#br0" timeOffset="160025.01">19293 12460 391 0,'-11'-10'302'16,"4"2"2"-16,2 2-17 16,2 3-89-16,0 0 2 15,2 2-86-15,0 1-15 16,1 0-38-16,0 1 0 0,0 2-6 15,2 6 14-15,3 18-6 16,4 49 12-16,-6-28-3 16,0 15 19-16,0 0-3 15,1 12 10-15,-1-6-14 16,-1 8-6-16,0-5-26 16,1-3-9-16,-2-15-16 15,1-6-2-15,0-15-6 0,0-11 3 16,0-8-3-16,0-5 6 15,0-4-18-15,-2-6-63 16,-1-4-51-16,1 3-80 16,0-1-30-16,0-17-2 15,1-44 61-15,0 31 52 16,0 0 95-16,-1-1 64 16,-2 11 39-16,0 2 38 15,-1 5 8-15,0 3 1 16,2 6-31-16,2-2-12 15,2 3-32-15,3-1-2 16,2 0-15-16,5 3-2 16,1 3-12-16,9 2-3 15,0 3-10-15,8 7-5 0,-1 1-8 16,5 9-3-16,-6 2-2 16,-6 6 5-16,-9-2 6 15,-5 5 18-15,-12-6 11 16,-2 4 16-16,-5-4 0 15,-13-1 3-15,-6-4-15 16,-11-3-5-16,-5-3-31 16,-6-4-106-16,4-3-588 15,11 0 141-15</inkml:trace>
  <inkml:trace contextRef="#ctx0" brushRef="#br0" timeOffset="176312.47">5785 13951 214 0,'-7'-1'187'0,"-2"0"20"16,1 1-38-16,1 0 26 15,2 0-44-15,0 1-20 16,4-1-33-16,1 0-5 15,1 0-24-15,1-1 1 16,1 0-4-16,29-3-14 0,41-3-13 16,-8 2-2-16,6 4-7 15,21 1-1 1,-1 3-6-16,26 3 0 0,-5-1-5 16,19 2-3-16,-8-4-4 15,21-1 0-15,-23-3-2 16,3-1-1-16,-22 0 1 15,0 1 3-15,-32 1 0 0,-5 1 5 16,-26 0 1-16,-9 0 4 16,-17 0 2-16,-8 0 2 15,-10-1-18-15,-12-2-51 16,-6 1-38-16,-14 0-141 16,-3 1-207-16,-13 1 2 15</inkml:trace>
  <inkml:trace contextRef="#ctx0" brushRef="#br0" timeOffset="176947.77">6232 14165 92 0,'9'0'106'0,"4"2"-20"16,0-4-2-16,4-1-23 16,0 2-12-16,4-3 31 15,-1 1 15-15,-4 1 58 16,-6 0 16-16,-6-2 26 16,-5 3-23-16,-3-2-1 15,3 2-59-15,0 0-26 16,-2 0-33-16,1 0-12 15,0 0-25-15,1 0-6 16,0 0-5-16,2 0 3 16,2 0 2-16,22 2 16 15,49 6 7-15,-16 3 17 0,4-5 2 16,27-1 3-16,2-2-13 16,28 0-5-16,-11-4-18 15,20 4-4-15,-21 1-6 16,6-2 1-16,-25 4-2 15,1-1 4-15,-25 1 1 16,2 0 4-16,-21-1 0 16,-9-5 4-16,-10 2-2 15,-2 0 4-15,-14-3-1 0,-4-1 4 16,-7 2-25-16,-5 1-65 16,5-1-70-16,-2 1-346 15,-1 0 22-15</inkml:trace>
  <inkml:trace contextRef="#ctx0" brushRef="#br0" timeOffset="179538.2">2200 16632 300 0,'-2'-7'230'16,"1"2"29"-16,-1 4-60 16,1 0 16-16,0-1-36 15,1 1-24-15,0 1-52 16,0 0 2-16,0-1-29 15,2 1-2-15,1 0-18 0,11 0 0 16,47 6-15-16,-24 1 3 16,0-1-7-16,5 6 14 15,-5-3-1-15,-1 5 22 16,-12-1-3-16,-8 8 15 16,-12 0-10-16,-17 6 0 15,-13 5-24-15,-7 13-6 16,-10-2-20-16,-13 2-7 15,9-7-8-15,0-9-1 16,7-18-11-16,13-13-58 16,17-11-32-16,15-7-132 15,11-5-113-15,15-1-207 16,6 4-40-16</inkml:trace>
  <inkml:trace contextRef="#ctx0" brushRef="#br0" timeOffset="179990">2813 16702 470 0,'5'-11'125'0,"-22"9"43"15,10-4-135-15,-2 2-7 16,5 3-4-16,-1 2-19 0,3-4-1 15,2 1-2-15,1 1 43 16,0-1 30-16,0 0 50 16,1-1 16-16,2-2 35 15,-1 0-29-15,2-4-8 16,21-34-38-16,-25 35 10 16,-5-1-25-16,0 3 7 15,-2 3-14-15,-9 0 0 16,-3-2-22-16,-9 4 1 15,-3 1-12-15,-9 6 13 16,1 4-1-16,-6 8 15 16,4 4-6-16,-8 12 2 15,10 3-18-15,6 5-8 16,12 0-17-16,10 2-9 16,20-8-11-16,17-6-1 15,9-11-2-15,21-6 1 0,7-12 1 16,11-6-8-16,-9-4-30 15,0 1-143-15,-23 3-390 16,0 1 53-16</inkml:trace>
  <inkml:trace contextRef="#ctx0" brushRef="#br0" timeOffset="180345.05">3012 16846 563 0,'3'-38'402'0,"-3"36"-22"15,-1 3-138-15,0 6 44 16,0-6-109-16,-1 8-11 16,-1 29-43-16,-1 45-21 15,6-27-45-15,1 5-13 16,3-10-24-16,1-2-4 0,1-14-8 16,1-7-2-16,0-13-4 15,-4-5-74-15,-1-8-73 16,-3-3-374-16,-1-2 25 15</inkml:trace>
  <inkml:trace contextRef="#ctx0" brushRef="#br0" timeOffset="180804.65">2916 16912 1062 0,'-23'-12'263'0,"2"-2"143"15,24-2-301-15,-1 0 17 16,4 1 13-16,12 4-22 15,5 2-33-15,10 1 0 16,2 6-26-16,11 3-6 16,-1 4-17-16,4 2-3 15,-10 4-10-15,-8 6 6 16,-18 1-2-16,-15 10 6 16,-14-1-3-16,-13 7 2 15,-6-2-8-15,-5 1-3 16,3-9-7-16,3-4-1 15,8-10-3-15,12-6-4 16,11-8-3-16,11-7-1 0,11-2-3 16,11 0 1-1,2 2 1-15,10 5 2 0,-4 7 0 16,3 4 2-16,-8 5-1 16,-2 6 2-16,-11 1 1 15,-3 0 1-15,-11 3 1 0,-7-1 3 16,-10-4 0-16,-9 2 1 15,-9-1-1-15,-13 1 2 16,-3 2-2-16,-6 4-1 16,4-3-3-16,3-2-35 15,14-5-46-15,14-7-475 16,20-7 108-16</inkml:trace>
  <inkml:trace contextRef="#ctx0" brushRef="#br0" timeOffset="181838.33">3321 16115 144 0,'9'-10'273'0,"-5"5"-37"15,1-4 41-15,-4 4-15 16,-3 1-23-16,-2 0-69 0,3 3-1 15,0 1-54-15,0 1-8 16,0 1-31-16,0 2 8 16,1 13-22-16,7 38 5 15,-2-33-10-15,-1 3 2 16,-3-6-16-16,2 4-3 16,-3-6-13-16,-3 0-10 15,1-1-77-15,7 2-443 16,-5-4 117-16</inkml:trace>
  <inkml:trace contextRef="#ctx0" brushRef="#br0" timeOffset="183836.65">3787 16581 198 0,'-7'6'332'16,"-1"-3"-48"-16,7-1 61 15,-1 1-79-15,1-3-7 0,0 0-61 16,1 0-6-16,0 0-62 16,0 0-23-16,1 0-46 15,1 0-18-15,1-2-30 16,18-2-4-16,39-10-1 15,-19 3 2-15,5 0 0 16,13-2 1-16,5 5-3 0,6 2 0 16,-15 0-2-16,-3 0 3 15,-16 3-1-15,-11 2 3 16,-15-2 1-16,-6 6-40 16,-4 1-70-16,-9 2-364 15,-11 0-49-15,-14-2-175 16</inkml:trace>
  <inkml:trace contextRef="#ctx0" brushRef="#br0" timeOffset="184119.89">3868 16683 453 0,'-22'0'309'0,"-2"1"22"16,7 3-94-16,1-3 20 15,5 2-60-15,2 2-35 16,11 1-56-16,7-2-11 0,5 3-37 16,8-6-3-16,4-3 12 15,8-5 18-15,0 2-10 16,10-4 4-16,2 0-6 0,12 3-19 16,2 6-22-1,5-1-6-15,-9 1-13 0,-5 1 1 16,-16-2 1-16,-10 2-30 15,-12-2-85-15,-7 5-457 16,-14 7 90-16</inkml:trace>
  <inkml:trace contextRef="#ctx0" brushRef="#br0" timeOffset="186101.36">4945 16554 105 0,'-2'2'172'0,"-1"-1"-23"15,1 0 45-15,0 1-41 16,1-1 3-16,0 0-24 16,0 0 11-16,0 0-39 15,0 0-15-15,-1 0-27 16,1 0-11-16,0 0-31 0,1 0-2 16,-1 0-5-16,1 1 4 15,0-1 1-15,0 0 12 16,0 0-2-16,0 0-1 15,0 0-5-15,0 0-6 16,0-1-15-16,0 0-2 16,0 1 0-16,0-1 0 15,0 0 3-15,0 1 1 16,0 0 0-16,0 1 2 16,0-2 0-16,0 0-1 15,0 0-1-15,0 0 1 16,0 0-2-16,0 0 1 15,0 0 1-15,0 0 2 16,0 0 2-16,0 1 9 16,0 0 1-16,0 0 3 15,0-1-1-15,0 0-2 16,0 0-7-16,0 0 0 0,0 0-4 16,0 0 1-16,0 0-1 15,0 0 3-15,0-1 0 16,0 1 2-16,0 0-3 15,0 0 1-15,0 0-6 0,0 0-1 16,0 0 0-16,0 0 0 16,0 0 2-16,0 0 2 15,-1 0 0-15,0 0 1 16,1 0-2-16,-1 0-2 16,0 0-2-16,1 0-2 15,0-1 1-15,0 0-1 16,0-1 1-16,0 1 1 15,0 1 1-15,0 0 1 16,0 0 0-16,0 0 0 16,0-1 0-16,-1 0-1 15,1 0-1-15,0 0-1 16,-1 0 0-16,1 1 0 16,0 0 1-16,0 0-1 15,0 0 2-15,1 0-1 16,0 0 2-16,0-1-1 15,1 0 1-15,0-2-1 16,2 1 1-16,-1-1-2 16,2 1 0-16,6-1-2 0,35-4 0 15,-25 12 0-15,0 0-1 16,11 0 0-16,-1 1 0 16,4-1 3-16,-4 1 7 15,3 7 24-15,-14 1 15 16,-6 7 27-16,-4 6 5 15,-7 4 6-15,-8-4-18 16,-6 4-6-16,2-7-21 0,-14 2 1 16,-3-5-9-16,-13 1 2 15,0-2-7-15,-13-1-1 16,7-4-7-16,-2-6-6 16,12-4-10-16,9-5-38 15,12-8-32-15,17-6-101 16,18-2-74-16,15-6-313 15,6 2 17-15</inkml:trace>
  <inkml:trace contextRef="#ctx0" brushRef="#br0" timeOffset="186567.11">5511 16544 335 0,'11'-3'130'16,"0"1"55"-16,-4-3-65 0,3 3 18 16,-4-3 19-16,0 1 28 15,0 2-18-15,-3 1 32 16,-4 0-28-16,1 0 15 15,-1 0-39-15,0 0-3 16,-2 0-41-16,-1 0-11 16,-1-1-28-16,-18 1-1 15,-34 4-18-15,26 5 1 16,-1 2-8-16,-6 4 4 16,5 4-4-16,-3 5 6 15,5 3-4-15,3 9-3 16,9-2-10-16,5 6-9 15,11-2-13-15,9 3-5 16,11-6-3-16,16 1-1 16,4-9 3-16,11-5 3 15,1-13 1-15,7-8-11 16,-9-8-29-16,1-4-115 16,-13 0-90-16,-14 1-352 0,-16 5-16 15</inkml:trace>
  <inkml:trace contextRef="#ctx0" brushRef="#br0" timeOffset="186906.69">5862 16826 535 0,'-11'-15'323'16,"1"7"22"-16,2 2-46 15,2 4-107-15,1 1 32 16,-1 4-83-16,4 8-8 16,1 4-42-16,-2 14-10 15,-1 7-25-15,3 11-3 16,1 0-20-16,1 5-7 15,6-8-10-15,1-2-1 16,-2-13-6-16,3-2 4 16,-3-11-22-16,-1-4-107 0,-2-6-68 15,1-2-334-15,1-2-21 16</inkml:trace>
  <inkml:trace contextRef="#ctx0" brushRef="#br0" timeOffset="187365.44">5793 16814 1259 0,'-25'-14'305'0,"1"3"165"16,26 7-361-16,-7 2-27 15,2 2 6-15,5 0-18 16,1 0-47-16,13 1 5 16,42 7 0-16,-23-1 0 15,-6 2-8-15,0 5 0 16,-7 4-5-16,-2 6 6 15,-11 0 3-15,-5 6 15 16,-7-5 4-16,-7 1 8 16,-3-5-5-16,-6-5 0 15,3-3-13-15,-4-5-5 16,5-5-10-16,3 1-5 16,5-3-12-16,6-4-12 15,6 3-8-15,-3 0-3 16,1 0 2-16,21 3 4 0,36 7 10 15,-29-1 3 1,-5 1 3-16,0-1 2 0,-5 5 1 16,-2 2 13-16,-8-4 4 15,-10 4 12-15,-5 3 6 16,-9 1 10-16,-6 1-10 16,-7 3 1-16,1-2-10 0,-5 2-5 15,2-6-9-15,1-2-59 16,6-4-67-16,0-10-221 15,14-4-295-15,9-4-35 16</inkml:trace>
  <inkml:trace contextRef="#ctx0" brushRef="#br0" timeOffset="188364.07">6369 16785 433 0,'-7'-9'286'0,"0"-1"56"16,2 6-73-16,1 0-25 16,-2 2-22-16,3 2-31 15,2 0-80-15,0 0-17 16,0 0-38-16,2 0 0 15,1 0-16-15,7 0 14 0,21 1 6 16,46-2 13 0,-28-6-9-16,7-1 3 0,-9 0-14 15,10 3-7-15,-11 2-17 16,0 3-4-16,-6 2-8 16,5 1-2-16,-14-4-1 0,-1-2 5 15,-9 0 3-15,-7-4-13 16,-10 1-65-16,-7 1-522 15,-5 7 135-15</inkml:trace>
  <inkml:trace contextRef="#ctx0" brushRef="#br0" timeOffset="189213.81">7354 16971 439 0,'-7'15'344'16,"0"-4"-10"-16,-2-1-46 15,4-3-51-15,1 1-28 0,4-4-80 16,0-5 13-16,0 0-39 16,0 0 6-16,2-2-10 15,-1-1-4-15,7-17-34 16,22-51-9-16,-15 28-20 0,5-16-8 15,2-5-11 1,5-21-3-16,1 1-4 0,8-11-3 16,-2 15-1-16,-3 4-2 15,-4 26 0-15,-7 14 0 16,-12 15-1-16,-1 10-5 16,-2 10-2-16,-2 4-5 15,2 8-1-15,8 14 1 16,-4 6 7-16,3 18 11 15,2 14 9-15,9 16 9 16,-3-4 2-16,7 8 1 16,0-14-6-16,3-5 0 15,-7-15-5-15,1-2 2 16,-8-13 0-16,0-2 4 16,-5-11 0-16,-5-3-45 15,-1-13-43-15,-4-4 65 16,-4-11-581-16,-10-8 171 15</inkml:trace>
  <inkml:trace contextRef="#ctx0" brushRef="#br0" timeOffset="189463.15">7433 16701 1247 0,'-20'-14'283'0,"1"3"167"16,2 24-357-16,6-15-4 15,8 3 9-15,7-1-14 16,8 0-37-16,11 2 9 16,7-1-2-16,14 3 7 15,1 0-12-15,5 0-4 16,-1-3-17-16,7-2-3 16,-11-1-8-16,4-3-52 15,-8-2-90-15,-3 2-419 16,-13 8 59-16</inkml:trace>
  <inkml:trace contextRef="#ctx0" brushRef="#br0" timeOffset="189734.42">8191 16649 1307 0,'-6'-16'332'0,"21"19"133"15,-18 0-365-15,0 5-24 16,1 7 23-16,-1 5-51 16,1 10-2-16,3 0-10 0,3 6-5 15,-3-2-12-15,3 3-4 16,3-10-5-16,-1 0 3 16,0-6 0-16,-1-4-21 15,-2-9-42-15,-1-2-134 16,0-4-340-16,2-11-5 15,1-4-223-15</inkml:trace>
  <inkml:trace contextRef="#ctx0" brushRef="#br0" timeOffset="190194.73">8153 16676 1341 0,'-15'-18'321'16,"4"7"131"-16,4 6-396 0,5-1 0 15,4 4-7-15,4 2-17 16,-5 0-10-16,1 0 3 16,6 0-4-16,14 1-2 15,35 10-5-15,-31-5-1 0,-5 0-3 16,1 3 1-16,-7-2 0 16,-4 2 9-16,-7 1 5 15,-4 1 11-15,-6-1 1 16,-7 2 0-16,-3 1-8 15,-5 0-7-15,3-2-10 16,1 0-5-16,4-3-6 16,6-3-8-16,7 0-6 0,7-1-2 15,4-3-2-15,10 2 3 16,1 1 8-16,4 2 2 16,-2 1 3-16,2 4 2 15,-8 0 5-15,0 5 17 16,-9 1 9-16,-3 6 15 15,-6-5 7-15,-4 5 6 16,-4-5-10-16,-5-2 0 16,-3-4-12-16,-7 1-3 15,0-1-12-15,-6-4-10 16,3-1-36-16,0-3-106 16,13-5-77-16,13-13-404 15,13-5 11-15</inkml:trace>
  <inkml:trace contextRef="#ctx0" brushRef="#br0" timeOffset="190609.14">8509 16229 777 0,'2'-11'217'0,"4"3"116"16,-24 4-204-16,24 0 25 15,4 0 23-15,1 2 9 16,3 0-32-16,4 5 9 16,-1-2-48-16,5 3-17 15,2-2-41-15,6 0-15 16,1-1-21-16,8 0-3 16,-5-3-5-16,4-5 3 15,-12 1-2-15,0-1 2 16,-9 2 1-16,-5 0-47 0,-7 7-93 15,-5 1-420-15,-6 0 62 16</inkml:trace>
  <inkml:trace contextRef="#ctx0" brushRef="#br0" timeOffset="190945.25">9044 15887 969 0,'3'0'258'0,"-2"0"106"16,-2 2-282-16,1-2 14 16,0 0 7-16,0 1 2 15,0 0 2-15,0 1 26 16,1 1-13-16,1 10 11 15,12 42-34-15,-13-21-6 16,1 4-21-16,1 9 5 16,-1-5-17-16,0 3 0 15,2-9-13-15,2-2-3 0,-4-9-14 16,1-4 1-16,2-7-17 16,-4-4-124-16,-2-2-500 15,-4-2 114-15</inkml:trace>
  <inkml:trace contextRef="#ctx0" brushRef="#br0" timeOffset="192908.73">9286 16989 432 0,'0'3'378'0,"-1"-3"-32"15,1 3-91-15,-1-3-4 0,0 0-107 16,1 0-29-16,0-1-41 16,1-1 1-16,1-2-17 15,5-27 11-15,50-41-5 16,-27 14 0-16,1 0-20 16,1-15-7-16,-8 2-12 0,1-13-6 15,-5 13-9-15,-4 0-3 16,0 18-5-16,-4 9-1 15,-3 21-1-15,-2 6-5 16,2 10-4-16,-5 6-3 16,-2 9 0-16,2 10 6 15,0 10 10-15,1 25 16 16,3 8 8-16,6 15 7 16,0-2-4-16,7 7-3 15,1-23-9-15,5-1-1 16,-3-14-6-16,2 2 5 15,-5-11 0-15,-5 1 5 16,-4-10-2-16,-2-5-7 16,-4-8-33-16,-4-5-114 15,-2-8 16-15,-6-11-431 16,-4-8 47-16</inkml:trace>
  <inkml:trace contextRef="#ctx0" brushRef="#br0" timeOffset="193152.59">9347 16697 892 0,'-14'-12'319'0,"2"3"94"16,4 5-248-16,3 1 5 16,9 4-28-16,10-2-18 15,7 3-36-15,15 0 8 16,6 1-4-16,9-5 0 15,-4 2-27-15,6-1-10 16,-10 2-19-16,-3-4-4 16,-8 3-15-16,-2 5-142 15,-15-1-431-15,-2 10 90 16</inkml:trace>
  <inkml:trace contextRef="#ctx0" brushRef="#br0" timeOffset="194441.4">10383 16602 498 0,'9'-4'256'0,"-6"4"39"0,-3-1-120 15,0-4 2-15,0 4-26 16,0 0-17-16,-1 0-25 15,0-1 20-15,0 0-13 16,-1 0 9-16,-2-1-22 16,-1 1-8-16,-22-3-33 0,-46 8-12 15,33 11-19-15,-5 4-5 16,5-3-8-16,2 4-3 16,14-7-8-16,8-2-8 15,10-5-7-15,14-1-4 16,6-4 0-16,9 3 0 15,1-3 7-15,7 1-2 16,-6 4 3-16,4 6 0 16,-9 0 2-16,-1 4 2 15,-7 2 4-15,-7-1 5 16,-6-2 4-16,-5 2 6 16,-7-4 0-16,-6 1 2 15,-1-3-4-15,-3 1-1 16,4-5-6-16,0 2-7 15,8-3-7-15,7 1-9 16,8 1-2-16,8 1-1 16,6-1 4-16,2 4 5 0,2-1 6 15,-1 2 0-15,-5 1 3 16,-6 7 5-16,-4-1 7 16,-9 6 8-16,-6 2 4 15,-4 3 2-15,-4-3-4 16,-1-2-6-16,3-3-8 15,2-4-4-15,6-5-5 16,4 2-4-16,7-3-3 0,7-5 0 16,3 1 0-16,8-1 2 15,1-3 2-15,6 0-50 16,1-1-74-16,3 1-414 16,-6-7 62-16</inkml:trace>
  <inkml:trace contextRef="#ctx0" brushRef="#br0" timeOffset="195173.99">10695 16887 1097 0,'2'0'315'0,"7"-3"100"0,1-3-306 15,4-2 22 1,0 0-25-16,2-5-7 0,-1-1-18 16,-3-2-12-16,-4 0-20 15,-5-4 1-15,-5 3-18 16,-11 0-6-16,-4 3-11 16,-9 4-8-16,-2 7-11 0,-9 9-4 15,2 7 2-15,-6 8 8 16,11 2 7-16,0 8 6 15,11-4 0-15,7 5-5 16,12-4-8-16,7-3-2 16,12-7-2-16,10-9 4 15,1-13 3-15,10-5 4 16,-6-9 1-16,-5-4 3 16,-7 2-1-16,-5 5 5 15,-12 5-4-15,-4 8-6 16,-7 9-4-16,-5 11-6 15,-4 9-5-15,-3 16 5 16,-4 3 8-16,-3 13 3 16,-3-5 5-16,1 7 0 15,4-9-3-15,4 6-5 16,7-12-2-16,11 1-3 16,2-9 0-16,8-5-1 0,5-12 0 15,9-7 3-15,1-11 1 16,8-10 3-16,-2-9 3 15,-1-10 4-15,-5-3 0 16,-5-8 0-16,-10 2-11 16,-8-4-16-16,-10 4-8 15,-8 1-3-15,-4 4-3 0,-6 9 6 16,2 4 14-16,1 4 3 16,7 5 1-16,5 5-1 15,6 3 1-15,9 1 0 16,7 1 1-16,11-2 4 15,4-1 8-15,11-3 9 16,1 1 1-16,9-1 1 16,-6 2-3-16,5-1-5 15,-7 0-62-15,3-9-505 16,-3-8 148-16</inkml:trace>
  <inkml:trace contextRef="#ctx0" brushRef="#br0" timeOffset="195805.96">11063 16575 1010 0,'-11'-3'437'15,"6"-1"26"-15,0 1-297 0,7 1 20 16,-2 1-102 0,3 0-16-16,1 0-22 0,22-3-4 15,31-6-11-15,-27 8 0 16,-4 3-9-16,1 0 0 16,-6 3-1-16,-2 0 6 15,-5 2 0-15,-7-1 12 16,-5 0 6-16,-9 3 7 15,-4 1-8-15,-10 2-3 16,0 2-15-16,-7 8-11 16,2 0-10-16,-3 3-2 15,9-1-1-15,1-3-5 16,7-3-1-16,7 0-3 16,6-6 0-16,7 0-1 15,6-4 3-15,3-2 4 16,1-2 2-16,1-2 2 15,-3-1 1-15,-1 1-1 0,-6 1 0 16,-3 3 2 0,-4 4-1-16,-3 9 2 0,0 1 0 15,0 8-2-15,3-1-2 16,4 3 0-16,4-8-2 16,3 0 0-16,1-6 3 0,0 1 0 15,-3-6 0-15,-3 2 23 16,-6 1 15-16,-6 0 19 15,-5-2 6-15,-10 5 11 16,0 0-20-16,-9 1-9 16,1-3-19-16,-8 3-4 15,5-5-11-15,-7-6-61 16,6-2-73-16,-1-3-564 16,6-3 103-16</inkml:trace>
  <inkml:trace contextRef="#ctx0" brushRef="#br0" timeOffset="197106.13">11363 15858 295 0,'39'-20'280'16,"-34"14"18"-16,-10 4 15 15,5 1-93-15,0 1-43 16,0 0-38-16,0 1-62 0,1 2-53 16,1 0 44-16,4 9 13 15,29 43-2-15,-12-18 19 16,3 2-9-16,9 19 9 15,5 6-14-15,7 14 1 16,-3 2-24-16,12 21-3 16,-6-4-17-16,1 12 8 15,-12-11-4-15,-10 10 12 16,-17-17 2-16,-24 8 6 16,-16-13-13-16,-18 11-3 15,-5-18-15-15,-9 2-67 16,10-19-83-16,9-12-500 15,21-32 78-15</inkml:trace>
  <inkml:trace contextRef="#ctx0" brushRef="#br0" timeOffset="198021.68">7338 15992 617 0,'3'-4'247'0,"-2"0"57"16,-2-2-168-16,1 5 21 15,0-1-25-15,-1 0-13 16,1 0-22-16,0-2 13 16,1 1-17-16,0 1 13 15,0 0-12-15,0-1 26 16,0 3-8-16,-2 3 18 15,-1 1-10-15,-15 29-6 16,-27 37-35-16,11-14-10 16,7 3-30-16,-5 26-6 15,9 9-11-15,-3 22 1 16,9-6-6-16,-3 21 1 16,7-18-3-16,0 4 1 15,5-24-3-15,2 2 2 0,4-24-3 16,1 0 0-16,5-19-5 15,8 3-3-15,2-11-6 16,5-4-34-16,8-12-33 16,5-10-120-16,-2-12-450 15,8-17 80-15</inkml:trace>
  <inkml:trace contextRef="#ctx0" brushRef="#br0" timeOffset="198855.22">12328 16437 531 0,'0'-1'223'0,"-5"-1"62"0,-7-3-134 15,0 3 28-15,2 2-8 16,2 0-11-16,4 1-40 16,4-1-15-16,0 0-40 15,2-1-7-15,7 0-26 16,21-2 1-16,34-1 1 0,-22 9 1 15,-3 5-11-15,3 6 4 16,-5 6 1-16,-3 4 21 16,-13 3 4-16,-11 4 19 15,-12-1 4-15,-11 1 7 16,-7-3-18-16,-13-3-3 16,-2-5-17-16,-3-3-4 15,7-6-14-15,-7-6-27 16,9-5-52-16,-3-5-168 15,9-2-358-15,8-4 15 16</inkml:trace>
  <inkml:trace contextRef="#ctx0" brushRef="#br0" timeOffset="199224.23">13015 16442 826 0,'-10'0'352'0,"2"-11"37"16,-5 8-206-16,-4 0-8 0,-3 1-14 15,4 0-47 1,-4-2 22-16,0 1-15 0,-5-3 7 16,3 3-24-16,-11 1-1 15,-1 3-28-15,-5 6-5 16,5 4-18-16,-8 11-4 15,8 4-19-15,-1 8-5 16,7 0-9-16,3 3-7 16,13-4-8-16,13 2-5 15,13-8-3-15,22 0-2 16,16-6 1-16,21-4 3 16,-1-12-12-16,13-7-115 15,-11-5 209-15,-3 3-690 16,-24 2 183-16</inkml:trace>
  <inkml:trace contextRef="#ctx0" brushRef="#br0" timeOffset="200035.48">13393 16800 674 0,'-5'-4'236'0,"2"0"87"15,7 0-165-15,0-1 28 16,1 2 10-16,3-2-13 16,-2 0-25-16,3-3-10 15,1 2-50-15,-2-5-16 16,0-3-36-16,2-1-10 15,-3 1-11-15,-5-5 6 16,-1 4-2-16,-7 0 5 16,-3 3-4-16,-4 2-2 15,-2 4-8-15,-3 4-6 16,2 3-9-16,-4 5-1 16,-3 0-1-16,-9 7 4 15,-2-1 5-15,-6 7 1 16,8-5-3-16,5 6-7 15,15-3-6-15,16 1-8 16,14-4-3-16,15-5 0 16,5-5 8-16,7-5 3 15,-6-5 5-15,-2-6 2 0,-12 0 4 16,-6-3 6-16,-11 5 4 16,-2 4-1-16,-11 4-4 15,-3 5-5-15,-3 8-10 0,-5 5-6 16,2 4 1-16,1 16 4 15,-2 3 5-15,-2 13 4 16,4 0 5-16,-5 9-1 16,1-10-2-16,4 4 0 15,1-13-4-15,5-2-1 16,5-10-1-16,5-2-2 16,6-11-1-16,8-7 1 15,2-7 1-15,5-10 2 16,5-6 3-16,0-6 1 15,-1-4 0-15,-2-5 2 16,-5-3 1-16,-6-7 5 16,-9 0 0-16,-12-6-3 15,-6 6-6-15,-8 7-7 16,-5 10-8-16,1 10-6 16,3 10 0-16,3 7-4 15,9 1-1-15,8 4-4 16,5-2 5-16,18 0 3 15,9-5 10-15,12-3 11 0,4-5 10 16,10-2 2-16,-7-3-1 16,4-1-20-16,-13 0 254 15,-6-7-823-15,-21 2 340 0</inkml:trace>
  <inkml:trace contextRef="#ctx0" brushRef="#br0" timeOffset="201867.08">13717 16000 126 0,'3'0'219'0,"0"0"-29"16,0 0 3-16,0 0-2 15,-1 0-44-15,0-1 16 16,-1 1-25-16,0 0 8 16,0 0-29-16,0 0-2 15,0 0-31-15,1 0 3 16,-1-1-16-16,0 1 7 15,0 0-13-15,-1 0-2 16,0 0-17-16,0 1 0 16,0 2-8-16,-1 13 11 15,-6 41 3-15,3-27 8 16,2-3-9-16,3 2-4 16,2-5-17-16,2 1-6 15,4-6-10-15,-1-3 4 16,-3-7 1-16,-5-3-59 15,-1-2-77-15,-13 6-418 16,-6 0 47-16</inkml:trace>
  <inkml:trace contextRef="#ctx0" brushRef="#br0" timeOffset="213806.17">1996 16203 91 0,'14'-32'269'0,"-1"3"-59"16,-5 4 16-16,0 6-10 16,-4 2-65-16,-3 3 3 15,-1 3-24-15,-1 4 19 16,0 2-18-16,-2 2 1 16,2 3-31-16,-1 1-12 15,-1 2-30-15,-9 28-4 16,-51 51-14-16,24-2 7 15,-6 15-5-15,-4 32-5 0,8 5-13 16,2 35-6-16,14-15-6 16,15 9 3-16,20-26 0 15,28-4-146-15,12-44-30 16,28-14-324-16,3-36-51 0</inkml:trace>
  <inkml:trace contextRef="#ctx0" brushRef="#br0" timeOffset="214538.09">3515 16005 214 0,'0'-4'202'0,"-1"1"-29"15,0 1-35-15,0 1-50 16,-1 1-45-16,1 0-16 16,-1 0-19-16,1 1-2 15,1 0 7-15,1 0 16 16,1 0 14-16,-1 1 28 15,0 0 10-15,0 2 20 16,0 0-6-16,3 14 3 16,9 33-25-16,-8-24-2 15,0 6-24-15,2 17-5 16,-1-4-12-16,4 30-2 16,-3 4-8-16,-3 20-2 15,-2-4-8-15,3 23-1 16,-4-14-4-16,2 13 3 15,-2-19-1-15,-4 3 5 16,-6-18 2-16,-11 4 6 16,-7-15-1-16,-11 6-32 0,2-10-70 15,-7 1-289-15,7-14 36 16</inkml:trace>
  <inkml:trace contextRef="#ctx0" brushRef="#br0" timeOffset="-214453.99">3815 17242 533 0,'0'-11'303'0,"-8"7"12"15,4 4-93-15,-1 3-71 16,-1 2-12-16,3 6-74 0,4 6-3 16,-3 5-21-16,3 13-1 15,2 4-8-15,-5 15 0 16,-3 2-15-16,0 10-4 15,-3-6-7-15,1 7-26 16,6-12-36-16,6-4-71 16,7-11-50-16,-2-9-163 15,3-15-31-15,-3-11-50 16</inkml:trace>
  <inkml:trace contextRef="#ctx0" brushRef="#br0" timeOffset="-214158.78">3780 17298 847 0,'2'-21'374'0,"3"4"11"15,-4 8-132-15,4 5-175 16,5 2 23-16,5 3-12 15,3 5-11-15,2 2-23 16,5 3-12-16,-6 4-18 0,4 5-4 16,-4-2-8-16,-7 1 12 15,-5-1 20-15,-11 0 17 16,-10-3 1-16,-10 1 6 16,-7 2-49-16,-11 1-74 15,-6-8-481-15,-1-7 99 16</inkml:trace>
  <inkml:trace contextRef="#ctx0" brushRef="#br0" timeOffset="-213525.95">4982 16017 852 0,'-10'-2'232'0,"-4"9"98"16,-3-4-244-16,-3 13 18 15,-1 3 2-15,-9 14-2 16,1 6-16-16,-7 14 21 16,0 5-15-16,-8 28-2 15,4 2-24-15,2 21-11 16,10-5-29-16,15 36-10 16,23-14-13-16,28 14-49 15,18-12-213-15,28 0-219 0,0-42-42 16</inkml:trace>
  <inkml:trace contextRef="#ctx0" brushRef="#br0" timeOffset="-212936.98">5865 16110 587 0,'-5'-3'123'0,"1"1"57"15,5-2-173-15,-1 4 24 16,1 0 20-16,2 0 30 0,6 2 13 16,10 6 23-16,35 25-18 15,-30 1-4-15,-2 6-25 16,4 26 5-16,1 15-17 0,4 19-6 15,-2 3-11 1,3 20 1-16,-3-10-14 0,-1 8 2 16,-12-18 1-16,-5 5 6 15,-9-20 5-15,-13 6-116 16,-10-18-308-16,-20 12-10 16,-3-12-221-16</inkml:trace>
  <inkml:trace contextRef="#ctx0" brushRef="#br0" timeOffset="-212522.09">6418 17398 911 0,'0'-1'281'15,"-1"1"62"-15,-1 1-221 16,0 2-63-16,-5 16 15 16,-9 50-12-16,8-20 6 15,2 4-10-15,0 11-5 16,2-5-15-16,3 5-9 16,3-10-17-16,2 1-3 15,3-14-7-15,1-8-87 16,1-12-80-16,2-9-260 15,-1-16-25-15</inkml:trace>
  <inkml:trace contextRef="#ctx0" brushRef="#br0" timeOffset="-212260.79">6374 17478 760 0,'-5'-13'329'0,"1"-1"17"0,7-16-132 15,7 17-143-15,3 3 7 16,8 5 24-16,4 4-17 16,10 6 4-16,1 5-22 15,7 7-3-15,-4 4-24 0,-1 7-3 16,-14-5-10-16,-7 5 17 16,-13-6 4-16,-16 3 7 15,-11-6-4-15,-17 1-18 16,-3-4-58-16,-8-3-98 15,11-4-392-15,8-14 56 16</inkml:trace>
  <inkml:trace contextRef="#ctx0" brushRef="#br0" timeOffset="-211476.23">11926 17193 550 0,'-10'-9'300'0,"0"2"12"15,3 1-146-15,4 5-13 16,4 4-68-16,-1-3-31 16,0 1-34-16,0 2-6 15,2 21-3-15,6 54 6 16,-8-27 9-16,1 18 18 16,0-3 1-16,3 3 5 15,-6-12-4-15,5-1-6 16,-1-18-20-16,0-3-4 15,-1-11-15-15,0-5-66 16,-1-12-49-16,1-8-282 16,3-3 12-16</inkml:trace>
  <inkml:trace contextRef="#ctx0" brushRef="#br0" timeOffset="-211160.52">11938 17197 558 0,'-5'-9'219'0,"5"5"74"15,1 0-140 1,0 0 38-16,-2 3-31 0,1 1-28 16,0-1-51-16,1 1-19 15,2 0-30-15,1 0 6 16,18 1 0-16,46 4 8 15,-35 0-4-15,2 3 4 16,-7 3-9-16,-3 1 11 16,-12 2 0-16,-10 3 13 15,-10 1-5-15,-9 2 4 16,-8 1-11-16,-7-1-5 16,2-5-42-16,1-5-117 15,6-6-385-15,17-4 63 16</inkml:trace>
  <inkml:trace contextRef="#ctx0" brushRef="#br0" timeOffset="-210578.04">14156 16512 668 0,'-5'2'277'15,"-4"1"83"-15,-2-8-165 0,2 1 22 16,4 6-25-16,2-1-49 16,5-1-54-16,-1 0-6 15,1 0-34-15,15 0 2 16,46-1 1-16,-24 0-2 16,-5-1-17-16,6 2-6 15,-7-1-11-15,10-1-2 16,-7 1-3-16,3-4 2 15,-7-2-2-15,1-1 0 16,-14 0-19-16,-4 0-77 16,-8 3-79-16,-10 4-352 15,-9 1 16-15</inkml:trace>
  <inkml:trace contextRef="#ctx0" brushRef="#br0" timeOffset="-210329.2">14106 16647 718 0,'-14'-1'361'16,"0"0"18"-16,3 4-175 15,4-5-1-15,3 4-66 16,4-3-22-16,0 1-35 0,1 0-12 16,1 0-27-16,3 1 3 15,18 4-2-15,44 4 2 16,-30-5-8-16,6-3-4 15,6 0-12-15,6 0-4 16,-2 0-5-16,2 0 3 16,-10-3 2-16,-8-1-60 15,-15 2-78-15,-13 3-392 16,-10 7 40-16</inkml:trace>
  <inkml:trace contextRef="#ctx0" brushRef="#br0" timeOffset="-209779.79">14960 16759 247 0,'13'1'336'16,"2"0"-34"-16,-2-2-8 0,3-3-42 15,-1-2-64-15,6 1-5 16,-1-3-55-16,7-1-9 16,-3-3-29-16,7-3-6 15,-6-2-25-15,1-3-2 16,-8-2-12-16,-2-8-2 15,-6-2-10-15,-3-11 0 16,-8-2-8-16,-7-6 8 16,-2 10-3-16,-10-1 5 15,-5 11-1-15,-9 3 2 16,0 8-8-16,-15 3 0 16,3 7-9-16,-6 6-6 15,2 10-7-15,-3 8-5 16,10 6-3-16,-2 16 1 15,10 11 2-15,9 16 5 16,11 1 3-16,12 10 2 16,16-10-2-16,12-6 2 15,3-17-1-15,15-10 2 0,1-13-1 16,16-15 0-16,4-13-2 16,15-15-15-16,-9-7-27 15,0-16 12-15,-15-13-557 16,-6-15 166-16</inkml:trace>
  <inkml:trace contextRef="#ctx0" brushRef="#br0" timeOffset="-207921.63">16487 16806 1178 0,'-13'9'226'16,"3"5"113"-16,9 0-352 15,12 4-11-15,9-3 4 16,15 4 3-16,5-4 7 16,15 1 22-16,1-4 12 15,21 0 13-15,0-6 8 0,25-5 3 16,8-7-18-16,25-10-2 16,1-7-6-16,24-9 3 15,-11-1 0-15,17-7 3 16,-7 1-1-16,24-12 0 15,-17 0-5-15,28-25-1 16,-12-2-2-16,18-20-3 16,-26 3-4-16,22-29-1 15,-26 7-2-15,5-24 4 16,-29 2 10-16,9-33 23 16,-32 15 8-16,4-37 14 15,-23 13 1-15,3-33 0 16,-21 17-20-16,8-38-4 15,-16 26-14-15,12-42 7 16,-8 26-8-16,10-40 2 16,-10 26-3-16,12-31 2 15,-15 30-9-15,4-22-1 0,-14 29-4 16,-8-25 0-16,-15 29-3 16,-10-29-1-16,-13 28-3 15,-5-20 1-15,-5 31 0 16,-9-13 20-16,-1 38 8 15,-3-14 10-15,-8 41 0 16,-3-14 1-16,6 9-3 16,2 5-41-16,4 17-3 15,6 0-5-15,11 14-2 16,-4 28 4-16,-3-7 3 16,-1 15 1-16,-3 5 3 15,-10 16-1-15,-1 4 0 16,-1 20-2-16,-4 0 0 15,-4 7-2-15,-1-2-2 16,2 7 0-16,-3-2-1 16,-5 8-1-16,-4 4-5 15,-2 8-1-15,-13 3-2 16,1 9-1-16,-1 2-1 16,7 6 3-16,7 3-5 0,12 1-6 15,11 0-9-15,14 0-1 16,16-4-1-16,8-2 6 15,17-2 7-15,0-1 10 16,12-2 2-16,-3 4 2 16,13-2-2-16,-4 2 1 15,15 0 2-15,-8 3 1 16,-7-3 5-16,-21 4 3 16,-13-4 15-16,-26-1 4 0,-14-1 2 15,-9-1-3-15,-10-6-1 16,-4 2-13-16,-14-7-6 15,-3-4-1-15,-10-7 0 16,2 1 0-16,-9-10-1 16,9 6-2-16,4 5-3 15,13 9-6-15,7 6-21 16,17 14-6-16,12 11-8 16,6 5 1-16,14 7 2 15,7 3 21-15,12 5 7 16,3-6 7-16,18 2 2 15,5-3 2-15,15-5-1 16,3-7 1-16,23 1-1 16,-5 0 1-16,-2 1-1 15,-19 1 2-15,-13 5 2 16,-31-3 5-16,-19 1 15 0,-16 0 6 16,-11 4 9-16,-9 1 2 15,-11 9 0-15,-8-4-13 16,-10 8-2-16,1-3-8 15,-9 10-3-15,8-2-4 16,3 7-3-16,9-7 0 16,10 7-76-16,14-13-88 0,22 2-461 15,13-14 51-15</inkml:trace>
  <inkml:trace contextRef="#ctx0" brushRef="#br0" timeOffset="-204934.35">22988 7567 92 0,'-2'-3'217'0,"2"3"7"15,2 0 67-15,-4-1-50 16,1 1-31-16,0 0-24 15,0 0-57-15,0 0-45 16,0 0 12-16,1 0 3 16,0-1-23-16,1 0-3 15,1 0-22-15,2 0-6 0,8 0-18 16,12 1-6-16,34 3-9 16,-27 6-1-16,-2 2-5 15,-1 5 10-15,-7 2 12 16,-8 5 26-16,-13-1 8 15,-11 5 11-15,-9-3-6 16,-13 5-8-16,-2-6-25 16,-8-3-7-16,7-4-9 15,-1-5-31-15,10-7-41 0,7-4-109 16,9-3-116-16,15-8-253 16,16-3-35-16</inkml:trace>
  <inkml:trace contextRef="#ctx0" brushRef="#br0" timeOffset="-204566.82">23482 7539 662 0,'-5'-7'245'0,"1"-1"71"16,1 2-174-16,0 0 29 15,0 3-15-15,-2-3 0 16,0 3-22-16,3 2 6 16,-2 0-26-16,0 0-7 0,-7 1-35 15,-12 3-10-15,-29 14-22 16,18-4-1-16,5 3-9 16,-6 5 1-16,7 2-7 15,-1 5-2-15,11 0-7 16,2 3-5-16,10-2-9 15,9 0-7-15,9-4-2 0,18-2-1 16,9-7 2-16,15-4 3 16,1-9 1-16,10-5-121 15,-12-6-320-15,-3-6-87 16,-18-6-200-16</inkml:trace>
  <inkml:trace contextRef="#ctx0" brushRef="#br0" timeOffset="-203835.18">23726 7845 1222 0,'41'-16'266'0,"-36"15"125"15,-6 0-354-15,2-1 18 16,-1 1-1-16,0 0 16 15,2 0-4-15,0-2-5 16,1 0-15-16,0-2-1 16,7-10-19-16,15-41 0 15,-26 34-5-15,-8-1 11 16,-1 6-5-16,-9 4 1 16,0 8-7-16,-10 8-3 15,2 9-12-15,-8 7-2 16,3 0-3-16,0 8 0 0,7-4 0 15,7 0-5-15,12-7-3 16,12 3 0-16,11-9-1 16,13-1 2-16,5-7 6 15,9 0 5-15,-5-7 1 16,-2-3 3-16,-10 2 1 16,-8 2 6-16,-12-3-1 15,-5 5-2-15,-6 4-4 0,-7 9-3 16,0 1-8-16,-7 11-3 15,0 0 1-15,-4 13 2 16,2-1 1-16,-6 9 2 16,4-1-1-16,-4 12 2 15,2-6 0-15,-5 2 0 16,9-4-1-16,2-3-4 16,10-12-3-16,12-4 0 15,10-13 0-15,11-10 4 16,7-6 5-16,7-12 5 15,0-5 3-15,0-9 3 16,-5-4-1-16,-7-11 5 16,-7 3 1-16,-12-4 6 0,-8 7-4 15,-13 8-2 1,-6 9-8-16,-12 5-7 0,3 10-10 16,-3 4 0-16,6 0-1 15,6 3-6-15,10 0 2 16,5 0-2-16,11-2 2 15,7 1 1-15,7-5 6 16,12 0 2-16,-2-2 2 16,8-6-62-16,-4 0-55 0,4 0-411 15,-7-1 58-15</inkml:trace>
  <inkml:trace contextRef="#ctx0" brushRef="#br0" timeOffset="-203360.62">24058 7133 757 0,'-3'-3'288'0,"0"-2"54"0,-1 2-213 15,1 0 16-15,1 0-45 16,0 0 12-16,-1 2-19 16,2 2 13-16,0 2-9 15,0 11 6-15,-2 44-23 16,5-24-2-16,2-3-21 15,4 2-2-15,0-5-17 0,2 0-8 16,0-8-10-16,-3-2-67 16,-2-2 265-16,-5 7-743 15,-5-6 271-15</inkml:trace>
  <inkml:trace contextRef="#ctx0" brushRef="#br0" timeOffset="-201598.07">24512 7603 29 0,'-1'0'56'15,"0"0"0"-15,-1 0 18 16,0 0-5-16,0 0 10 16,1 0 1-16,0 0 34 15,-1 0 2-15,1 1 33 0,0 0-1 16,-1 0 17-16,0-1-29 16,0 0 6-16,-1 0-28 15,1 0 3-15,0 0-24 16,0 0-3-16,1 0-21 15,0 0-3-15,0 0-19 16,0 0-4-16,1 0-14 16,1 0 3-16,1 0-1 0,7 0 11 15,14 0 3-15,44-4 10 16,-30 1-5-16,10 1-5 16,-1 1-11-16,0-1-2 15,-12 1-8-15,-5-1 2 16,-10 2-1-16,-9-1 5 15,-5 2-3-15,-3-2-41 16,-3 1-46-16,0-2-121 16,-1 2-90-16,-3 0-256 15,-12 2-22-15</inkml:trace>
  <inkml:trace contextRef="#ctx0" brushRef="#br0" timeOffset="-201320.78">24438 7741 795 0,'-25'15'289'0,"-3"-12"74"16,13-1-211-16,0 3 24 0,8-4-24 15,1-1-22-15,4 3-29 16,2-3-15-16,0 0-31 16,1 0 7-16,1 0-13 15,4 0 11-15,20 1 1 16,39-1 5-16,-28-1-16 15,8-3-6-15,0 1-17 16,9 1-5-16,-9-2-8 0,-1-1 3 16,-14 0 0-16,-2 3-30 15,-20-2-55-15,-8 3-489 16,-15-1 112-16</inkml:trace>
  <inkml:trace contextRef="#ctx0" brushRef="#br0" timeOffset="-200737.31">26358 7158 708 0,'-18'0'310'16,"7"-2"47"-16,1-1-156 15,5 1 8-15,1-2-21 16,1 2-63-16,2 1-23 16,1 0-49-16,1 0-13 15,2 1-19-15,13 0 2 16,48 1 0-16,-28 2 2 15,-3 2-2-15,1 4-2 16,-2 5-7-16,-1 5 0 16,-6 4-3-16,-2 1 7 15,-8 0 3-15,-5-1 16 16,-9-2 9-16,-13-1 16 0,-7 0-3 16,-14-1 1-16,-10-3-14 15,-11-1-8-15,2-4-16 16,4-4-52-16,13-5-52 15,14-2-150-15,26-5-123 16,23-3-227-16,12-8-64 16</inkml:trace>
  <inkml:trace contextRef="#ctx0" brushRef="#br0" timeOffset="-200415.66">26910 7157 381 0,'17'-8'238'0,"0"2"43"15,-6-2-37-15,-2 2-2 16,-4 1 7-16,-1 2-5 16,-4 0-41-16,0 2-16 15,-1 0-56-15,0-1-9 16,0 1-34-16,-1 0 1 16,-1 0-19-16,-3 0-2 15,-14 0-18-15,-41 0-7 16,30 7-19-16,-6 10-4 15,3 2-9-15,-1 11-1 0,7-2-4 16,5 8-7-16,10-6-8 16,9 1-6-16,10-2-2 15,11-1 0-15,10-6 6 16,12-2 3-16,2-6 10 16,7-7-65-1,-2-6-66-15,2-1-456 0,-10-1 64 16</inkml:trace>
  <inkml:trace contextRef="#ctx0" brushRef="#br0" timeOffset="-200149.47">27138 7317 821 0,'-11'-9'454'0,"8"4"-5"15,-15-6-104-15,13 4-216 16,8 6 0-16,-3 2-41 15,0-1-31-15,0 1-15 16,1 3-19-16,2 15 3 16,1 43-1-16,-5-28 0 15,3 6-7-15,-2-1-2 16,2-3-5-16,7 0-1 16,-2-8-1-16,4-3 4 15,-3-8-19-15,3-6-89 0,-9-9-70 16,-1-8-375-1,-4-8 9-15</inkml:trace>
  <inkml:trace contextRef="#ctx0" brushRef="#br0" timeOffset="-199699.61">27113 7351 1148 0,'-4'-18'427'16,"-4"3"57"-16,0 12-301 15,2-2 12-15,5 5-78 0,2-1-30 16,-1 1-28-16,1 0-43 15,1-1-19-15,2 0-2 16,9 1 2-16,43 5 1 16,-33-1 1-16,5 7 1 15,-6 2 1-15,-2-1 3 16,-9 0 5-16,-5 0 12 16,-12-1 5-16,-7 0 9 15,-3-1-1-15,-2 0 3 16,-4-2-10-16,3-1-3 15,5-6-11-15,3 2-13 16,6-2-13-16,6 2-13 16,3-2-8-16,-4-1 0 15,1 0 7-15,2 1 7 16,3 1 11-16,12 9 2 0,28 22 4 16,-27-16 1-16,-1 1 1 15,-4 3 3-15,-4-4 2 16,3 4 13-16,-9-5 7 15,-6 3 19-15,-5-1 6 16,-10-2 8-16,-7-4-10 16,-5 0-2-16,1-6-14 15,-5-5-93-15,6-4-93 0,-3-10-461 16,4-5 34-16</inkml:trace>
  <inkml:trace contextRef="#ctx0" brushRef="#br0" timeOffset="-199221.1">25766 6957 727 0,'-2'-13'215'0,"0"4"64"15,3 2-167-15,0 1 23 16,-2-1 38-16,3 4 2 0,-2 3 38 16,0 0-30-16,0 0-6 15,0 0-52-15,-1 1-28 16,0 1-52-16,0 8-16 16,-6 15-20-16,-12 54-2 15,13-23 2-15,7 23 4 16,4 3-1-16,14 15 0 15,7-9-2-15,20 8 0 16,1-19 2-16,21-4-106 16,0-22-144-16,24-9-316 15,-6-34-51-15</inkml:trace>
  <inkml:trace contextRef="#ctx0" brushRef="#br0" timeOffset="-198786.9">27575 6704 767 0,'3'2'273'0,"-1"0"63"16,-3 1-210-16,1-3 7 16,0 0-20-16,1 1-17 15,0 1-13-15,1 0 2 16,1 2-14-16,6 19-2 15,44 35-21-15,-20-16-3 16,-1 6-8-16,15 19 3 16,6 8-9-16,0 21 0 15,-13-4-4-15,-7 3 14 16,-15-12 1-16,-18-4 19 16,-15-18 9-16,-20 1 13 0,-11-12-31 15,-12-4-157-15,3-10-438 16,-2-17 69-16</inkml:trace>
  <inkml:trace contextRef="#ctx0" brushRef="#br0" timeOffset="-198405.92">28201 7377 1122 0,'-11'-11'252'16,"25"19"121"-16,-14-8-299 15,1 2 6-15,-1 4 5 16,0-6-5-16,0 2-13 15,0 2-31-15,-1 24-8 16,-5 38-9-16,3-18 2 0,-2 2-2 16,1 9 2-1,3-7-1-15,6 3 5 16,3-11-3-16,2-5 6 0,1-12-3 16,-1-3-12-16,-1-11-57 15,-6-4-366-15,7-3-76 16,-7-7-151-16</inkml:trace>
  <inkml:trace contextRef="#ctx0" brushRef="#br0" timeOffset="-198121.12">28194 7411 1099 0,'-25'-23'333'0,"9"6"107"16,11 5-318-16,-1 3 5 15,3 3-51-15,4 4-11 16,9 5-43-16,8 2 3 16,0-2 5-16,13 5 25 15,0 1 11-15,18-2 13 16,-8 1-8-16,2 8 3 16,-9-3-20-16,1 6-3 15,-23-1-15-15,-2 2 6 16,-6-4-3-16,-11 2 7 15,-24-2-5-15,-19 4-98 0,-8-3-533 16,-29-2 136-16</inkml:trace>
  <inkml:trace contextRef="#ctx0" brushRef="#br0" timeOffset="-197269.5">25047 8062 747 0,'-11'5'155'0,"4"-2"76"16,7 0-200-16,5 1 45 16,-1-3 31-16,-4-1 76 15,0 0 24-15,1 0 22 16,0-1-48-16,1 0-19 0,2 0-68 16,12-1-21-16,49-3-34 15,-14 2 5-15,14 0 5 16,41-4 3-16,21-3-6 15,57-3 1-15,16-5-14 16,63-1-12-16,-4 1-7 16,48 1-2-16,-27 2-6 15,47 5 0-15,-43 3 0 0,46 2-2 16,-42 0-2-16,26 2 1 16,-50-2-1-16,29 4 2 15,-72-4 1-15,4 1 3 16,-49 1 0-16,-13-2 6 15,-56-6-1-15,-2 4 2 16,-34 2-1-16,-13-1 4 16,-12 3-5-16,-1 4-1 15,-16 1-4-15,0-2 0 16,-7 1-2-16,-5 3 5 16,-7-2 4-16,-1 0 11 15,-5 0-1-15,-6-1-39 16,-2-7-52-16,2 5 174 15,-3 0-734-15,-23-1 253 16</inkml:trace>
  <inkml:trace contextRef="#ctx0" brushRef="#br0" timeOffset="-196007.2">25445 8471 372 0,'-8'-45'126'0,"3"39"49"16,2 4-88-16,-1-3 33 15,2-1 9-15,1 5 28 16,1 0-10-16,0 0 10 16,0 0-24-16,0 0 9 15,0 1-32-15,0-1 18 16,-1 0-14-16,0 0 16 15,0-1-27-15,-1 2-14 16,-2 2-27-16,-4 3-1 16,-19 11-19-16,-51 70 23 15,25-18 4-15,-7 23 11 16,6 5-15-16,-2 19-11 16,25-8-26-16,15 5-13 15,21-17-18-15,20-2-6 16,16-22 6-16,16-7-83 15,-2-20-94-15,11-11-409 0,-12-16 25 16</inkml:trace>
  <inkml:trace contextRef="#ctx0" brushRef="#br0" timeOffset="-195492.49">25419 9362 748 0,'-17'2'204'0,"7"-2"76"16,12 2-185-16,-2-4 54 15,4-3 32-15,-3 2 24 16,0 0 8-16,8-13-6 16,28-47-63-16,-14 14-25 15,1-7-54-15,10-26-17 16,1-1-25-16,8-21-5 16,1 12-9-16,0-7-2 15,-11 28-3-15,-4 8 1 0,-10 23 1 16,-11 12-1-16,-3 18-2 15,-4 8-10-15,0 12-5 16,-3 14-1-16,3 14 4 16,3 25 13-16,2 8 12 15,2 18 13-15,6-4 4 16,6 6 4-16,-1-16-10 0,7 0 1 16,-2-18-8-16,4-5 2 15,-10-20-3-15,-1-8-2 16,-9-10-21-16,-4-7-107 15,-11-7-100-15,-6-3-384 16,-1-12-10-16</inkml:trace>
  <inkml:trace contextRef="#ctx0" brushRef="#br0" timeOffset="-195258.61">25410 9044 1609 0,'-22'2'382'0,"13"-1"131"15,18 3-475-15,15 0 18 0,12 2-15 16,20-3 31-16,8-2 8 16,8-4-1-16,-3-3-17 15,9-1-11-15,-17 0-26 16,-5 2-11-16,-16 1-35 15,-12 2-151-15,-20 3-434 0,-6-1 63 16</inkml:trace>
  <inkml:trace contextRef="#ctx0" brushRef="#br0" timeOffset="-192609.91">12468 17462 595 0,'-21'8'237'0,"12"-4"86"16,7-4-149-16,-3-3 30 16,10 1-7-16,-5 1-7 0,1 0-49 15,1 0 4-15,1 0-36 16,4 0-5-16,9 1-31 16,46 3 4-16,-33 0-14 15,27-4 10-15,5-3-10 16,24-6 6-16,5-5-13 15,25-5-6-15,-8 0-17 0,5 1-4 16,-10 4-12-16,3 3-2 16,-22 6-8-16,-3 2 3 15,-14 2-1-15,-7 0 6 16,-19 1 2-16,-8 0 20 16,-14-1 15-16,-9-3 17 15,-10 1-1-15,-3-4-1 16,-1 2-20-16,-3-1-22 15,2 5-24-15,-4 2-92 16,-1 2-91-16,-11 4-513 16,-1 0 58-16</inkml:trace>
  <inkml:trace contextRef="#ctx0" brushRef="#br0" timeOffset="-190180.43">26252 9144 301 0,'1'-4'321'0,"0"-1"-9"16,0 1-34-16,0 0 0 16,-1-1-63-16,0 1-4 15,0-1-57-15,-1 1-10 16,1 1-44-16,0-1-12 0,0 2-31 16,0 1-10-16,0 2-19 15,0 9-9-15,-1 26-10 16,-2 46-1-16,1-31-5 15,3 5 2-15,2-9 2 16,5-1 1-16,-1-12 0 16,1-5 5-16,-1-8-14 15,-6-5-51-15,-3-10-43 16,-4-5-150-16,1-4-163 0,-2-9-110 16,-3-3-110-16</inkml:trace>
  <inkml:trace contextRef="#ctx0" brushRef="#br0" timeOffset="-189762.15">26190 9261 795 0,'3'-27'310'0,"1"6"70"16,-7 6-211-16,6 3 20 15,3 2-32-15,4 1-4 16,-1 2-32-16,3 2-3 16,-1 1-31-16,8 3-10 15,0 1-33-15,8 4-12 16,1 2-16-16,6 5-4 15,-6 1-5-15,-2 5 1 16,-10-1 1-16,-7 4 12 0,-11-1 3 16,-13-1 7-1,-7 0 0-15,-8 0 1 0,-2-2-11 16,0-3-2-16,5-2-7 16,9-2-10-16,8-5-9 15,9 0-9-15,6 0-4 16,10-3-3-16,4 1 6 15,9 3 5-15,1 1 8 16,7 4 2-16,-4 4 2 16,-2 1 3-16,-10 1 1 0,-5 3 8 15,-13 0 4-15,-10 3 7 16,-7-1 0-16,-10 4 3 16,-4-6-7-16,-5 3-2 15,4-6-5-15,-3-8-29 16,10-5-46-16,5-9-490 15,14-7-36-15,9-9-196 16</inkml:trace>
  <inkml:trace contextRef="#ctx0" brushRef="#br0" timeOffset="-189363.89">26506 8566 472 0,'-13'-2'287'15,"0"1"20"1,1 1-61-16,5 2-32 0,0-1 3 16,5 0-58-16,2-1 16 15,0 0-38-15,2 0 5 16,2-1-26-16,12-1-6 16,43-7-38-16,-20 3-13 15,0 0-23-15,8 3-7 16,-2 1-14-16,5 2-3 15,-11 3-1-15,-4-1-75 16,-12 1-81-16,-12 0-417 16,-9-5 36-16</inkml:trace>
  <inkml:trace contextRef="#ctx0" brushRef="#br0" timeOffset="-189111.04">26995 8405 746 0,'12'-21'400'0,"-7"4"28"16,-2 6-87-16,0 4-137 15,-1 4 36-15,-2 1-82 0,0 2-17 16,0 0-52-16,0 1-19 16,0 0-31-16,0 2-11 15,0 20-12-15,3 45-4 16,-3-30-2-16,2 11 0 15,1-3 0-15,5 1-11 16,1-11-50-16,-1 1-537 16,-7-19 152-16</inkml:trace>
  <inkml:trace contextRef="#ctx0" brushRef="#br0" timeOffset="-188577.96">27028 9477 774 0,'0'0'340'0,"0"-2"64"0,0 1-197 16,0-1 46-16,0 1-49 0,0 0 2 15,0 0-51-15,19-20-16 16,39-41-48-16,-27 13-15 16,2-10-34-16,15-28-7 15,-4-9-14-15,9-19-5 16,-4 4-5-16,0 1-1 15,-16 27-3-15,-5 15 1 16,-13 28 1-16,-6 17-5 16,-6 17-5-16,-1 8-10 15,-2 10-6-15,-1 14-4 16,2 14 4-16,2 20 8 16,0 8 11-16,1 18 12 15,-1 0 5-15,1 11 9 16,-1-11 1-16,0 2 4 15,1-17-4-15,3-5 1 0,1-21-7 16,0-9-2-16,-1-11-5 16,-3-7-28-16,-1-10-41 15,-6-4-207-15,-8-8-380 16,-6-2 20-16</inkml:trace>
  <inkml:trace contextRef="#ctx0" brushRef="#br0" timeOffset="-188345.58">27188 9152 1389 0,'-34'4'410'15,"18"-25"127"-15,6 19-391 16,6-1-6-16,12 3-18 16,3 0-57-16,14 1 4 15,4-3-13-15,13 2 9 16,2-2-6-16,14 2-9 15,-1 1-22-15,7 2-6 16,-12 0-10-16,0 2-22 16,-22-4-66-16,-5-1-464 15,-21-7-96-15,-21-6-188 16</inkml:trace>
  <inkml:trace contextRef="#ctx0" brushRef="#br0" timeOffset="-187400.2">27910 8975 573 0,'10'-3'264'15,"2"4"46"-15,4 0-112 16,0 0 21-16,0 1 11 16,-3-1-48-16,-5 0 10 0,-3-1-39 15,-5-1 3-15,-4 1-44 16,2-1-13-16,-1 1-38 16,-11 0-19-16,-48 5-27 15,25 1-6-15,5 1-7 16,2 4-3-16,6-2-3 15,9 2-7-15,11-1-4 16,6 1-2-16,8-3 1 0,10 6-1 16,1 1 5-16,6 5 5 15,0-1 1-15,3 9 3 16,-8-5 2-16,-3 3 5 16,-8-4 3-16,-7 0 8 15,-12-7 4-15,-6 3 7 16,-6-5-3-16,-6-2 2 15,1-4-7-15,-2 3-5 16,8-4-9-16,2-2-8 16,10 1-9-16,4 4-7 15,7-2-2-15,4 4 3 16,5 1 5-16,1 4 6 16,-1-1 7-16,0 5 3 15,-3-3 1-15,-4 2 4 16,-2-1 0-16,-6 2 6 15,-2-5-2-15,-3 8 2 0,-1-3-4 16,-2 4 1-16,1 0-7 16,1 3 1-16,2-4-1 15,6 2 0-15,3-6-3 16,7-3 1-16,6-1-3 16,9-8 0-16,2-2 4 15,6-4-89-15,0 1-350 0,-9-12-131 16,-14 0-162-16</inkml:trace>
  <inkml:trace contextRef="#ctx0" brushRef="#br0" timeOffset="-186668.15">28301 9435 1059 0,'1'-4'274'16,"0"1"111"-16,1-1-257 15,-1 2-6-15,1 0 40 16,0 0-31-16,2 0 11 16,8-4-44-16,40-21-7 15,-36 9-31-15,1-6-7 16,-10-2-19-16,0-9 3 0,-7 0-7 15,-6 1-3-15,-11 6-13 16,-12 7-10-16,-6 12-11 16,-13 13-7-16,-4 8-2 15,4 9 8-15,8 1 8 16,6 4 5-16,16-5 2 0,12 2-2 16,12-7-5-16,5 2-1 15,8-6-2-15,14 0 4 16,1-9 1-16,5 1 3 15,2-2 0-15,2-3 2 16,-14-3 0-16,-5 7 1 16,-12-2-1-16,-11 4-1 15,-7 6-5-15,-7 11-3 16,-6 3-2-16,-7 17 0 16,2 4 0-16,-3 15 3 15,7-3 2-15,-1 6 1 16,10-14 0-16,3-4 1 15,5-14-2-15,6-4 0 16,12-10-1-16,5-5 1 16,7-5 1-16,10-9 4 15,-8-6 3-15,1-3 8 0,-8-7 3 16,-8-9 4-16,-13 3-11 16,-9-10-12-16,-11-3-11 15,-11-1-12-15,-4 6-6 16,-12 1 6-16,8 8 10 15,4 8 10-15,12 6 6 16,5 4-2-16,18 2-6 16,6 5 3-16,11 0-3 0,15 1 2 15,12-2 5-15,9-2 6 16,3-4 0-16,7-4-24 16,-15-6-78-16,6-3-482 15,-17-2 114-15</inkml:trace>
  <inkml:trace contextRef="#ctx0" brushRef="#br0" timeOffset="-186117.63">28691 8981 1326 0,'-20'-22'377'16,"15"3"149"-16,3 6-336 15,0 2-20-15,12 4 13 16,5 3-84-16,12 2-21 0,2 1-45 16,16 0-6-16,0 3-10 15,3 3-2-15,-8 1-7 16,-1 4-2-16,-17 2-3 16,-7-1 4-16,-9 0 1 15,-14 1 5-15,-9-2-1 16,-8 4 3-16,-10-1-4 0,-5 4-1 15,7-1-5-15,4 4-5 16,7-5-6-16,15 5-7 16,8-2-1-16,7 3-1 15,14-3 3-15,2 0 5 16,0-2 6-16,3-5 4 16,-1-5 1-16,-11-1 3 15,0-4-1-15,-2-1 0 16,-1 2-2-16,-2 2-4 15,-1 1-4-15,0 8-2 16,4 4-1-16,-4 6-1 16,5 1 4-16,-4 7 1 15,1-5 3-15,-6 2 1 16,1-4 1-16,-8 0 5 16,-2-2 5-16,-8 1 9 15,-5-1 1-15,-10 1 5 0,0-4-4 16,-4-1-2-16,-7-7-19 15,-2-6-87-15,7-8-104 16,9-9-455-16,7-5 32 16</inkml:trace>
  <inkml:trace contextRef="#ctx0" brushRef="#br0" timeOffset="-185535.67">29113 8091 930 0,'-15'-6'265'0,"10"-1"104"16,-3 4-252-16,5 0-6 15,4 4 11-15,-1-1-35 16,0 0 24-16,1 0-8 15,0 2 24-15,1-1-9 16,0 0-6-16,2 1-43 16,4 3-13-16,11 1-24 0,40 51-8 15,-31-30-13 1,16 9 0-16,-2 5-4 0,8 14 2 16,0-2 0-16,11 19 4 15,-16 8-1-15,15 19 2 16,-6-4-2-16,0 15 1 15,-14-11-3-15,-10 8 37 16,-21-16 13-16,-20 7 31 16,-20-17 10-16,-11 2 14 15,-4-16-34-15,-11 3-9 16,2-14-29-16,-8 2-5 16,-1-17-22-16,-2-6-64 15,9-16-67-15,20-8-594 16,30-20 110-16</inkml:trace>
  <inkml:trace contextRef="#ctx0" brushRef="#br0" timeOffset="-184750.23">30005 9287 192 0,'3'-8'295'15,"-3"1"-48"-15,-1-1 61 16,1 3-79-16,-5-3 24 16,0 4-38-16,3 1 22 15,0 0-40-15,0 3 16 16,1 0-46-16,1 0-1 15,0 2-42-15,-1 0-18 16,0 2-43-16,-1 25-14 16,-2 38-25-16,0-14-2 15,2 6-7-15,0 14 1 0,1-5-2 16,2 7 1-16,1-19-5 16,1-6 4-16,5-16-1 15,-4-6 5-15,0-13 1 16,-2-3-28-16,-1-6-39 15,-5-6-160-15,0-3-155 0,3 2-295 16,-1-2-81 0</inkml:trace>
  <inkml:trace contextRef="#ctx0" brushRef="#br0" timeOffset="-184469.98">29920 9279 1295 0,'-4'-27'364'0,"0"10"143"15,-1 9-364-15,7 3 0 16,5 3-21-16,10 0-9 16,5 4-31-16,8-1 13 15,-1 4 1-15,10 2 14 16,-3 4-18-16,7 4-6 16,-6 4-28-16,1 0-7 15,-9 1-17-15,-9 3 1 16,-11-7-7-16,-9 0 10 15,-10-2-2-15,-21-3 2 16,-11-2-5-16,-8-2-27 0,-3-3-46 16,-2-2 138-16,15 3-826 15,9-3 286-15</inkml:trace>
  <inkml:trace contextRef="#ctx0" brushRef="#br0" timeOffset="-165786.58">9987 8550 610 0,'2'-6'255'0,"-18"2"54"16,6-1-132-16,2 3 12 15,1-1 14-15,-2 1-51 16,5-3-2-16,4 2-42 0,5-2-9 16,-5 3-37-16,2 0-7 15,5-2-17-15,27-15 8 16,37-19-7-16,-14 14 3 15,5-1-8-15,34-4-3 16,-17 6-10-16,15-2-3 16,-10-1-5-16,3-5 0 15,-30 5-3-15,11-4 2 16,-23 6-2-16,-10 7 5 16,-20 9-27-16,-20 0-96 15,-17 11-74-15,-22 9-362 16,-6 10-3-16</inkml:trace>
  <inkml:trace contextRef="#ctx0" brushRef="#br0" timeOffset="-165408.14">10090 8567 702 0,'-20'11'343'16,"11"-5"63"-16,4-3-179 15,6-2 35-15,3-1-52 16,-3-1-18-16,2 0-61 15,10-3 0-15,52-16-34 16,-15-2-2-16,7-2-26 0,15-8 2 16,-1 0-26-16,13-7-6 15,-5 8-19-15,7-1-4 16,-14 8-8-16,2 2 1 16,-21 11-4-16,-11 4 1 15,-16 4-2-15,-18 0-39 16,-12 4-67-16,-19 3-516 15,-10 4 112-15</inkml:trace>
  <inkml:trace contextRef="#ctx0" brushRef="#br0" timeOffset="-158411.14">23186 10449 415 0,'-1'-4'280'0,"-2"-1"-1"0,1 1-63 15,0-2-37-15,0-2-10 16,1 0-55-16,-7-34 3 16,8 38-28-16,1 1-15 15,0 3-31-15,-1 0-12 16,0 2-23-16,0 5-1 15,0 21 4-15,2 43 5 16,-3-32 2-16,1 3 1 16,3-8-5-16,1 0-1 15,1-12 0-15,3-8 8 16,-1-9 9-16,1-11 13 16,1-12 0-16,1-10 4 15,2-5-11-15,3-11-10 16,1 3-14-16,0-2-5 0,-1 13-6 15,0 5-7-15,-9 11-4 16,3 13-5-16,-6 8 2 16,-1 7 0-16,-5 5 6 15,3 10 4-15,-3-5 4 16,3 4-1-16,3-5 0 16,6-2 0-16,1-7 2 15,2-5 5-15,1-10 3 16,2-8 3-16,0-4 1 0,2-9 1 15,3-2-2-15,1-5-2 16,-4 2-4-16,2 0-2 16,-7 7-3-16,-2 7-8 15,-7 8-4-15,-1 7-2 16,-1 8-1-16,-1 4-1 16,2 4 8-16,3 5 2 15,0-6 4-15,2 2 0 16,2-7 1-16,3 0-1 15,1-6 0-15,7 2 0 16,3-5 2-16,8-1 3 16,-2-4 1-16,3-5 4 15,-3-2 2-15,-2-9 1 16,-7 0 1-16,1-5 2 0,-6 2-3 16,-6-3-2-1,0 10-4-15,-2 3-8 0,-7 7-6 16,1 8-2-16,0 7 0 15,-1 4 2-15,-3 4 5 16,3 5 4-16,-2-4 2 16,3 3 0-16,0-4 0 0,6 2 0 15,0-6 1-15,1 2 0 16,3-6 1-16,0-1-5 16,-4-3-49-16,2-4-446 15,3-8 127-15</inkml:trace>
  <inkml:trace contextRef="#ctx0" brushRef="#br0" timeOffset="-158238.95">23897 10246 1555 0,'-30'7'356'15,"30"-12"152"-15,0-2-434 16,-1 5-14-16,-1 1-4 15,2-2-21-15,0 1-18 16,2 0-90-16,-1 2-381 0,0 2-82 16,-3 27-163-16</inkml:trace>
  <inkml:trace contextRef="#ctx0" brushRef="#br0" timeOffset="-157626.06">24038 10450 1171 0,'-10'-12'302'15,"2"2"89"-15,3 9-325 16,3 4-55-16,1 9 2 16,2 3-10-16,1 8 4 15,0 2 3-15,3 9-1 16,2-4 1-16,1 2-1 15,1-6-1-15,3-2 3 16,-2-12 4-16,0-7 18 16,-1-7 5-16,3-10 6 15,-1-8-4-15,5-7-2 16,0-3-19-16,4-6-3 16,-2 2-5-16,0-1-1 15,-6 10-1-15,-1 5-2 16,-5 11-6-16,0 9-5 0,-3 9-2 15,1 6-1-15,0 3 2 16,6 5 5-16,0-3 5 16,3 5 4-16,1-6 2 15,2 1 3-15,-5-6 0 16,5-4 2-16,4-6-3 16,7-9 1-16,3-5-1 15,8-6 1-15,-4-4-3 0,2-8 4 16,-11-1 0-16,1-3 1 15,-9 4 0-15,-4 3 9 16,-6 7 3-16,-4 8 0 16,-4 9-3-16,-1 9-1 15,-3 5-9-15,1 10-8 16,2 1-3-16,2 7 1 16,3-4-3-16,7 5 0 15,2-7 2-15,3 1 0 16,1-5 2-16,-1-4-2 15,-5-9-36-15,-4-5-267 16,-8-13-234-16,-10-12-48 16</inkml:trace>
  <inkml:trace contextRef="#ctx0" brushRef="#br0" timeOffset="-157465.49">24722 10149 1624 0,'8'-11'367'0,"-26"-26"166"16,17 24-478-16,2 6-18 16,3 3-16-16,-2 6-107 15,-3-1-447-15,0 2 101 0</inkml:trace>
  <inkml:trace contextRef="#ctx0" brushRef="#br0" timeOffset="-156696.04">24766 10392 1298 0,'9'-22'310'0,"-6"1"129"16,-11 15-374-16,4 4-37 16,9 7-3-16,-4 6-7 15,5 4-18-15,2 6 7 16,-2 2 4-16,-2 3 5 15,-1-2 0-15,-2 5 2 16,2-6-2-16,-1-1 1 16,1-5-1-16,-2-6 8 0,-1-7 4 15,0-8 9-15,3-3-3 16,-3 4 1-16,2-1-8 16,4-15-5-16,23-40-10 15,-13 24-3-15,-1 6-6 16,0 2-5-16,-3 12-8 15,-3 9-8-15,-3 11-1 0,-4 9 1 16,-1 6 4-16,2 7 5 16,2 1 8-16,1 1 2 15,5-6 1-15,5-2 5 16,0-9 4-16,6-5 5 16,1-7 3-16,5-7 3 15,-1-5-3-15,1-4 1 16,-5-3-5-16,-1-6-1 15,-3 2-3-15,-2-3-4 16,-6 5-6-16,1 7-12 16,-3 9-4-16,-5 8-3 15,0 9 2-15,0 9 0 16,-3 1 10-16,5 3 2 16,1-3 3-16,2 0 1 15,3-4 2-15,4-5 6 16,2-4 3-16,9-7 3 0,4-7 0 15,5-4 1-15,0-1-3 16,0-8 2-16,-9-2-2 16,-1-1 3-16,-9 1-1 15,-2-2-2-15,-7 9-4 16,-1 3-7-16,-5 8-5 16,-2 5-1-16,-1 4 0 15,0-6 0-15,0 1 6 0,1 7 5 16,0 11 2-16,2 41 1 15,1-36 1-15,2 5 0 16,0-2-2-16,1-2 0 16,-1-4 0-16,1-1-21 15,0-8-55-15,2-6-475 16,-6-14 119-16</inkml:trace>
  <inkml:trace contextRef="#ctx0" brushRef="#br0" timeOffset="-156533.95">25642 10257 1653 0,'3'-19'399'0,"-3"1"180"16,-12 4-487-16,12 1-4 16,2 5-17-16,3 3-39 15,-1 1-97-15,2 11-194 16,-4 9-328-16,-9 18-16 0</inkml:trace>
  <inkml:trace contextRef="#ctx0" brushRef="#br0" timeOffset="-155030.93">25712 10430 1164 0,'12'-20'307'0,"-2"4"116"16,-3 11-344-16,-5 6-2 15,-2 8-20-15,4 9-20 16,-3 4-17-16,-1 7 2 16,4 0-2-16,6 3 2 15,-4-5-7-15,3-2 2 16,0-6-1-16,-3-7 9 16,-3-6 6-16,1-10 12 15,-1-3-1-15,6-7 1 16,-5-3-10-16,5-7-7 15,2 0-14-15,4-9-4 16,-1-1-6-16,7-1-6 16,-2 3-3-16,-1 6-9 0,-3 12-6 15,-3 12-4-15,-4 10 3 16,-2 11 2-16,-3 3 10 16,2 7 7-16,-3-4 5 15,3 0 2-15,3-7 4 16,4-1 6-16,2-9 4 15,5-3 5-15,-1-4 2 16,5-4 0-16,-1-5-5 16,1-4 0-16,-2-3-5 0,6-7-2 15,-6-5-3-15,-1-5-4 16,-3 1-4-16,0 1-7 16,-6 13-8-16,-2 9-8 15,-5 14 0-15,-4 9 0 16,-2 6 6-16,-6 5 6 15,4 0 8-15,-1 2 0 16,5-6 2-16,1-1 1 16,4-6 2-16,-1-1 1 15,4-8 4-15,5 0 3 16,-2-6 0-16,10-4 0 16,2-5-1-16,6-4-1 15,1-5-3-15,7-7 0 16,-6-2 0-16,0-8-2 15,-5 4-1-15,-8 4-5 0,-8 13-10 16,-9 10-8-16,-10 12 0 16,-6 13 0-16,-2 6 3 15,-2 6 7-15,3-4 9 16,4 2 1-16,6-9 1 16,7-4 3-16,6-7 1 15,7-2 3-15,2-6 2 16,10-3 2-16,0-5-1 0,7-6 2 15,2-2-1 1,-1-10 1-16,-5-1-1 0,1-7 0 16,-11-1-4-16,-3 3-2 15,-3 8-4-15,-6 5-4 16,-3 8-4-16,-6 8-4 16,-4 2-1-16,-1 8-1 15,0 3 3-15,-3 4 1 16,6 1 4-16,-5 6-1 15,4-3 1-15,0 2-1 16,1-1 0-16,3 4 2 16,3-4 1-16,1 2 2 15,5-3 3-15,8-6 5 16,2-8 1-16,11-9 2 16,4-8-1-16,7-10 1 0,-3-1-3 15,3-8 1-15,-8-2-1 16,-1-5 1-16,-6 2-2 15,-4 3-3-15,-8 10-7 16,-3 6-13-16,-7 14-4 16,-3 11-3-16,-2 4 3 15,-5 9 2-15,0 2 13 16,-2 4 2-16,1-3 3 16,3 4-1-16,5-6 1 0,4-1 4 15,4-6 3-15,6-5 9 16,1-7 3-16,6-7 4 15,2-7-2-15,1-7 2 16,-6-1-6-16,1-6-2 16,-7-3-3-16,6-8-2 15,-1 0-5-15,9 2-6 16,-7 5-6-16,3 8-14 16,-9 15-3-16,-5 10-2 15,-8 7 4-15,0 14 2 16,-2 0 14-16,1 5 3 15,2-6 4-15,5-1 2 16,3-8 3-16,4-5 6 16,1-7 5-16,6-5 6 15,-1-5 1-15,3-6 0 0,-2-3-5 16,2-7-3-16,-1-1-7 16,4-6-3-16,2 4-4 15,0-2-4-15,0 9-4 16,0 5-12-16,-9 7-1 15,-6 7 2-15,-1 12 5 16,-5 4 9-16,0 5 17 0,1 3 9 16,0-2 3-1,6 1 10-15,6-7 0 0,13 0 1 16,10-6-6-16,17 0-3 16,3-6-9-16,5 0-30 15,-9-7-70-15,-2-7-496 16,-16-3 118-16</inkml:trace>
  <inkml:trace contextRef="#ctx0" brushRef="#br0" timeOffset="-154347.7">23215 11397 369 0,'0'-6'248'0,"0"1"21"16,0 1-60-16,0-1 44 15,0 1-23-15,0 1 31 16,0-1-36-16,0 1-19 16,0 1-72-16,0 1-32 15,1 1-57-15,0 2-14 16,2 7-17-16,3 32 5 15,6 38-4-15,-3-23 0 16,1-8-4-16,2 1-2 16,1-17-2-16,2-7 7 15,-3-13 8-15,-2-12 25 16,-2-8 6-16,-2-14 9 16,-4-11-6-16,-4-18-6 0,2-1-25 15,0-6-6-15,3 6-12 16,2 8-15-16,4 18-9 15,4 12-9-15,5 14-3 16,7 10-70-16,-2 5-80 16,14 11-409-16,-4-1 43 15</inkml:trace>
  <inkml:trace contextRef="#ctx0" brushRef="#br0" timeOffset="-153614.6">23830 11539 1114 0,'4'16'264'16,"-11"-7"92"-16,7-3-270 15,10-2-44-15,4-5 38 16,2-4 21-16,5-7 20 16,-4-6-24-16,-1-7-1 15,0-2-20-15,-8-5-4 16,-10 2-15-16,-9 0-2 15,-4 9-16-15,-7 6-9 16,-1 8-18-16,-11 8-6 16,0 7-5-16,-13 9 7 15,-2 2 10-15,-3 9 8 0,12-1 0 16,7 5-7-16,17-3-11 16,9-1-11-16,13-5-7 15,11-1 3-15,7-6 4 16,12-10 5-16,6-6 6 15,7-8 0-15,-5-6 0 16,-1-7 1-16,-11 1-1 16,-3-3 5-16,-13 2 3 15,-3 3 3-15,-5 6-2 0,-3 7-9 16,-8 7-10-16,1 9-9 16,3 6-8-16,5 12-1 15,4 0 8-15,11 8 4 16,4-8 7-16,10-1 4 15,0-14 2-15,9-7-2 16,-1-12-3-16,5-11-48 16,-2-9-61-16,0-11-120 15,-6-3-61-15,5-14-156 16,-6 2 12-16,-3-22 91 16,-6 3 212-16,-8-9 199 15,-13 13 223-15,-5 0 111 16,-8 25-4-16,-1 8-48 15,1 15-125-15,-2 7-47 0,3 8-76 16,2 8-34-16,0 4-41 16,1 17-15-16,1 6-15 15,-1 24 4-15,-1 2 4 16,0 14 3-16,-1-5 1 16,4 7-1-16,2-14 0 15,2 1-1-15,2-14 0 0,2-6 2 16,0-15-3-16,-4-6-84 15,0-15-86-15,-4-11-436 16,-2-11 30-16</inkml:trace>
  <inkml:trace contextRef="#ctx0" brushRef="#br0" timeOffset="-153415.14">24252 11385 1426 0,'-41'-7'384'16,"16"0"145"-16,7 7-373 15,12-1-45-15,9 2 25 16,11-1-65-16,14-1-7 16,8-2-26-16,19 1-4 15,7 1-13-15,11 0-4 16,-7 2-8-16,1 0-9 16,-17 2-47-16,-10 1-143 0,-15-1-101 15,-7 0-310-15,-11 1-67 16</inkml:trace>
  <inkml:trace contextRef="#ctx0" brushRef="#br0" timeOffset="-153236.27">24735 11370 1089 0,'36'-22'439'15,"-37"24"50"-15,5 2-300 16,-1 3 22-16,-3 4-81 0,3 13-5 16,-1 2-31-1,1 12-12-15,-1 2-30 0,6 4-8 16,-3-9-19-16,1-2-1 15,-3-13-7-15,3-2-33 16,-6-11-54-16,1-10-531 16,0-9 124-16</inkml:trace>
  <inkml:trace contextRef="#ctx0" brushRef="#br0" timeOffset="-153054.73">24809 11143 1744 0,'-5'3'434'0,"2"-3"190"16,3-26-499-16,8 16-10 0,2-2-5 15,1-3-44 1,6 3-35-16,-3 3-59 0,-3 8-77 16,-1 15-548-16,1 8 115 15</inkml:trace>
  <inkml:trace contextRef="#ctx0" brushRef="#br0" timeOffset="-152630.85">25216 11522 1410 0,'20'12'313'15,"-32"-6"143"-15,1 0-360 16,19-2-9-16,1-2 33 15,-2-3 0-15,4-4 13 16,4-4-42-16,1-7-9 16,-1-2-22-16,4-7-5 15,-3-4-18-15,-1-4 1 16,-6-1-6-16,-6-5 1 16,-6 9-9-16,-9 1-7 15,-4 9-12-15,-4 5-5 16,-1 7-6-16,-9 7-2 15,-3 6 2-15,-10 2 8 16,-2 8 6-16,-5 2 6 0,8 3 2 16,3 5-1-16,14 2-5 15,11 7-4-15,14 2-6 16,16 5 0-16,10-6 1 16,16-2 2-16,3-9 3 15,9-12 2-15,-6-11 0 16,-2-11 0-16,-11-7-10 0,-1-12-133 15,-5 0-524-15,0-7 121 16</inkml:trace>
  <inkml:trace contextRef="#ctx0" brushRef="#br0" timeOffset="-152248.85">26272 10927 1449 0,'-27'-5'372'16,"26"9"127"-16,-5 9-427 16,-3 22 20-16,2 11-25 15,3 21 4-15,1 4-5 16,4 12 6-16,-1-12-14 0,4 3-3 16,1-13-16-16,3 3-6 15,-4-15-13 1,4-3 1-16,1-15-4 0,-2-8-18 15,-4-15-54-15,-1-10-544 16,-11-15 141-16</inkml:trace>
  <inkml:trace contextRef="#ctx0" brushRef="#br0" timeOffset="-152036.42">25979 11358 1247 0,'-18'-11'540'15,"5"1"12"-15,10 6-216 16,12 4-237-16,17 0 26 16,12-1-45-16,15-1 6 15,5 1-30-15,12-4-9 16,-4 2-18-16,2 0-6 0,-15 3-12 16,-4-1-4-16,-14 2-47 15,-10 2-180-15,-12 1-428 16,-4 8 39-16</inkml:trace>
  <inkml:trace contextRef="#ctx0" brushRef="#br0" timeOffset="-151650.36">26514 11382 1375 0,'2'2'355'0,"0"0"177"16,1 0-379-16,7 3 33 15,10 1-7-15,43 9-10 16,-35-17-57-16,2-2-23 15,1-3-38-15,2-4-8 16,-10-2-19-16,3-4 1 16,-6 0-2-16,-10-5 4 15,-9 1-4-15,-9-2-1 16,-4 5-8-16,-9 2-5 16,2 5-9-16,-2 3 0 15,3 8 2-15,-9 3 7 16,5 4 3-16,-4 10 4 15,-1 4 0-15,1 10-1 0,8-1-6 16,5 13-1-16,11-5-3 16,8 6 0-16,7-7-2 15,13 3 3-15,3-14-3 16,11-2 1-16,2-11-1 16,11-7-4-16,-2-11-18 15,5-7-142-15,-8-8-19 0,2-13-526 16,-16 0 30-1</inkml:trace>
  <inkml:trace contextRef="#ctx0" brushRef="#br0" timeOffset="-151250.4">27341 11270 1064 0,'6'-11'321'0,"1"-2"168"15,8 12-269-15,-2-8 40 16,-7 0 15-16,-5-4-46 15,-7 1-80-15,-17-1-36 16,-10 3-65-16,-10 6-25 16,-4 2-18-16,-4 5-6 15,9 3-3-15,9 6-7 16,10-1-1-16,12 7-3 16,11-2 1-16,15 5 0 0,5-3 6 15,8 1 2 1,0-3 3-16,14 0 1 0,-3-2 2 15,8 4 1-15,-4-2 0 16,1 4 0-16,-15-3 1 16,-8 2 4-16,-12-4 9 15,-6 2 17-15,-7-4 11 16,-6-1 16-16,-4-1 4 16,-10-2-1-16,-6-4-14 0,-12-4-6 15,3-4-17-15,-10-6-11 16,5-3-26-16,4-4-114 15,10-1-81-15,0 0-500 16,17 4 33-16</inkml:trace>
  <inkml:trace contextRef="#ctx0" brushRef="#br0" timeOffset="-150884.39">27897 10840 1202 0,'-2'-14'396'0,"0"31"120"16,1-16-319-16,0 0-1 15,-1 5-21-15,0-5-79 16,1 2-25-16,-2 8-31 15,-4 27 6-15,-7 40-3 16,7-14 9-16,1 2-3 16,2 9 13-16,4-7-7 0,3-1 5 15,2-14-10 1,4 0-3-16,0-12-15 0,0-1-5 16,-3-14-9-16,0-4 2 15,-3-12-7-15,-5-8-72 16,-1-5-104-16,-5-11-530 15,-1-5 67-15</inkml:trace>
  <inkml:trace contextRef="#ctx0" brushRef="#br0" timeOffset="-150650.02">27605 11215 1343 0,'-31'-1'500'15,"4"-4"103"-15,23 7-362 16,11-1 0-16,15 4-30 15,4 0-86-15,12-3-11 16,9 0-24-16,13 3-5 0,-5-4-24 16,11 2-9-16,-1 0-22 15,4 2-9-15,-15 1-10 16,0 0-2-16,-11-2-4 16,-8 0 1-16,-14 0 0 15,-6-5-39-15,-15-2-41 16,-14 0 142-16,-11 1-820 15,-18-4 279-15</inkml:trace>
  <inkml:trace contextRef="#ctx0" brushRef="#br0" timeOffset="-48431.15">590 16913 218 0,'-23'1'68'0,"2"-3"30"15,9 1-43-15,1-1 46 16,5 0 10-16,4-1 21 16,2 0 1-16,0 2 3 15,0 0-39-15,1 0-4 16,1-1-27-16,1 1-10 16,12-2-24-16,52 1-7 15,-23 4-11-15,30-1-2 16,-5-2-5-16,22 1 8 15,-9-2 12-15,6-1 13 0,-27-2 1 16,10 3 5-16,-25 0-6 16,-10 0-8-16,-17 1-9 15,-15 0-4-15,-17-3-8 16,-18-3-3-16,-8-2-5 16,-10-3-5-16,-1-1 3 15,-3 0 2-15,16 1 2 0,6 1 0 16,14-1-4-16,12 0-5 15,17-1-2-15,9-5-2 16,4 3-1-16,8 3 4 16,-1 1 7-16,3 2 5 15,-5 6 1-15,9 5 2 16,1 0-3-16,8 5-1 16,-3 2-3-16,4 6 1 15,-14-1 7-15,-10 2 20 16,-9 1 15-16,-8 2 24 15,-12 0 5-15,-5 5 3 16,-2 1-18-16,-10 6-13 16,0 0-23-16,-1 1-6 15,0-4-8-15,-4 0 1 16,4-6-2-16,-6 2-13 16,2-1-68-16,1 13-383 0,7-1 90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38:02.7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10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4-22T22:39:30.951"/>
    </inkml:context>
  </inkml:definitions>
  <inkml:trace contextRef="#ctx0" brushRef="#br0">3514 5086 153 0,'2'-1'212'16,"-1"0"-22"-16,1 1 34 16,0 0-61-16,-1 0-11 15,0 0-41-15,0 1 11 16,0 0-22-16,0-1 22 15,0 0-5-15,-1 0 9 0,0-1-26 16,-1 0 4-16,0-1-24 16,-1-1 2-16,-2 0-14 15,0 0-4-15,-2 0-18 16,-13-3-3-16,-35-6-11 16,33 15 2-16,0 1-3 15,1 0 0-15,-2 1-5 16,-1 2-1-16,-3 2-6 15,-7 5-3-15,-2 4-6 16,-1 10 0-16,3 5-3 0,3 8-5 16,10-2-5-16,7 1-6 15,13-9-4-15,14-5-2 16,10-7 4-16,17-3 7 16,4-7 7-16,6-5 6 15,-7-4 6-15,0 0 1 16,-14-3 1-16,-8 0 2 15,-8-2-2-15,-3 5-40 16,-6-1-80-16,5-3-430 16,4 1 76-16</inkml:trace>
  <inkml:trace contextRef="#ctx0" brushRef="#br0" timeOffset="1824.26">3963 4677 392 0,'-5'-3'135'0,"4"0"66"15,4-1-92-15,-3 3 42 16,0 0 6-16,0-1 18 16,0 1-27-16,0 0 1 15,0 0-37-15,0 0-11 16,0 0-36-16,0 1-12 15,0 1-23-15,0 1 1 16,0 8-6-16,1 19 9 16,4 32-1-16,1-25 3 15,-2-6-6-15,1-1 0 16,-1-8-6-16,1-2 0 16,-3-11-4-16,-1-3-31 15,1-5-78-15,1-1-363 16,-3-1 60-16</inkml:trace>
  <inkml:trace contextRef="#ctx0" brushRef="#br0" timeOffset="2235.16">3777 4610 979 0,'-18'0'254'0,"5"1"111"16,0-1-282-16,9-1 11 16,10-2-8-16,8-3 16 15,5-2-17-15,6 2 17 16,-5-2-2-16,3 4 2 15,-3 3-23-15,7 3-10 16,1 1-27-16,12 3-7 16,2-2-16-16,9-2-1 15,-5-1-6-15,0-2 13 16,-14-1-26-16,-26 5-523 16,-26 5 178-16</inkml:trace>
  <inkml:trace contextRef="#ctx0" brushRef="#br0" timeOffset="2943.31">4446 5077 583 0,'-41'-16'271'16,"37"16"27"-16,-1-1-129 0,5 2-9 16,-1-2-29-16,0 1-35 15,1 0-1-15,1 0-25 16,1-1 5-16,6 0-11 15,16-2-4-15,35-1-21 16,-25 8-9-16,-4 3-13 16,2 6 2-16,-5 3 2 0,-6 7 16 15,-13-1 13-15,-6 6 33 16,-15-2 6-16,-14 6 8 16,-5-5-15-16,-11 5-9 15,-1-9-32-15,3-1-21 16,12-10-50-16,8-7-182 15,17-14-346-15,21-16 14 16</inkml:trace>
  <inkml:trace contextRef="#ctx0" brushRef="#br0" timeOffset="3435.53">4959 5094 603 0,'0'-6'263'0,"1"-1"79"0,1 1-143 16,-1-3 39-16,-1-2-26 16,-3 1 16-16,-2 1-55 15,-6-1-11-15,-2 3-37 16,-6 3-8-16,-2 2-40 16,-5 5-9-16,0 2-19 15,-6 5-4-15,7 3-14 16,-5 4-4-16,7-2-11 0,3 6-16 15,8 0-13-15,8 5-14 16,12 1-5-16,9 7 1 16,6-6 11-16,11 1 6 15,-1-8 11-15,10-5 7 16,-6-10-50-16,8-5-439 16,-8-12-82-16</inkml:trace>
  <inkml:trace contextRef="#ctx0" brushRef="#br0" timeOffset="3780.12">5171 4557 832 0,'0'0'297'0,"0"0"86"16,0 1-218-16,0 0 44 15,1 2-51-15,-1 0 7 16,4 11-57-16,7 42-27 15,-5-30-39-15,3 7-10 16,1-1-17-16,3 5 0 16,0-6 0-16,-4-1-48 15,-4-10-463-15,-7 4-5 16</inkml:trace>
  <inkml:trace contextRef="#ctx0" brushRef="#br0" timeOffset="4356.8">5866 5004 528 0,'-43'-26'279'0,"39"27"11"15,-1-3-98-15,1 2-7 16,2-2-15-16,1 1-30 16,0 0-3-16,0 0-46 15,0 1-14-15,1 0-33 16,1 0-6-16,1 1-18 16,14 3 0-16,49 10-4 0,-18-12 0 15,4-1-7-15,10-2 3 16,-5-1 0-16,-5-3 0 15,-11 2 0-15,-5 2 3 16,-18 1 0 0,-2-2-48-16,-7 6-57 0,-12 5-375 15,-11 3 56-15</inkml:trace>
  <inkml:trace contextRef="#ctx0" brushRef="#br0" timeOffset="4849.02">5881 5121 808 0,'-27'3'228'16,"9"-3"89"-16,-1-1-193 15,5 2 6-15,9 0 28 16,-2-1-20-16,1-1 0 16,6 1-37-16,0 0-11 0,0 0-34 15,0 0 0-15,2 0-13 16,-1 0 11-16,0 0 2 15,1 1 7-15,1 0-13 16,8 2-8-16,11 3-17 16,42 12-7-16,-29-14-10 15,16 1-2-15,2-2-2 16,5-1 1-16,-8-1 0 16,-1-1 4-16,-17 0 2 0,-7 0 7 15,-7-2 1-15,-6 0 9 16,-7 0 4-16,1-3-58 15,-5 0-96-15,1-1-443 16,-1 1 51-16</inkml:trace>
  <inkml:trace contextRef="#ctx0" brushRef="#br0" timeOffset="10113.85">7130 4958 90 0,'5'-4'180'0,"0"-2"-13"16,3 5 18-16,-7-6 10 15,2 5-23-15,0 4 18 16,-3-3-22-16,-1 0 17 16,1 0-33-16,0 0 13 0,0 0-29 15,0-1 8-15,0 0-26 16,0-1 4-16,-1 0-26 15,0 0 3-15,0-1-22 16,-2 0 2-16,0 1-17 16,-1-2 2-16,-17-5-15 15,-41-13-1-15,35 21-13 16,-15 6-2-16,11 1-9 16,-4 5 1-16,5 0-5 0,-3 5 0 15,12-1-5-15,-10 5 0 16,6-3-6-16,-2 6-4 15,11-4-2-15,0 3-5 16,5-3-3-16,5 3-6 16,7-1-1-16,1 2-1 15,11 0 4-15,8 5 1 16,5-2 7-16,9 1 2 16,1-4 3-16,8-3 0 15,-3-9 2-15,12-4 3 16,-13-6 1-16,3-4 4 15,-9-4 0-15,-6-2 3 16,-13-1-2-16,-2 2 7 16,-9 1-13-16,-1 1-53 15,-4 3-64-15,1 0-144 16,0 3-399-16,-1-1 31 0</inkml:trace>
  <inkml:trace contextRef="#ctx0" brushRef="#br0" timeOffset="10829.66">7290 5179 873 0,'0'-1'27'16,"-3"0"55"-16,2-4 39 16,0 4 40-16,0 0-10 15,0 0 40-15,0 0-49 0,0 0 13 16,0 0-25-1,0 0 5-15,0 0-30 0,1 0-12 16,0 0-31-16,0-1-12 16,0 2-23-16,0 0-6 15,4 29-5-15,10 46 3 16,-5-30-3-16,0 8 0 16,-1-13 0-16,1 4 1 15,-1-13-1-15,1-3 4 16,-5-9 1-16,0-3-3 15,-3-7-26-15,1-1-99 16,-5-4-83-16,3-4-356 16,0-1-5-16</inkml:trace>
  <inkml:trace contextRef="#ctx0" brushRef="#br0" timeOffset="11285.64">7298 5274 1124 0,'-20'-6'284'15,"-2"-7"146"-15,9-2-311 16,3 1 8-16,6 2-5 16,2 1-28-16,3 3-48 15,7 3-24-15,1 3-21 16,5 3-5-16,7 2-4 0,7 6 0 16,-3 1 3-16,7 4 2 15,-5-2 3-15,2 4 4 16,-10-2 4-16,-3 2 14 15,-11-5 12-15,-7 6 19 16,-9 0 3-16,-7 4 1 16,-4-4-12-16,-1 4-9 15,3-8-18-15,5-3-3 16,8-3-8-16,4-3-17 16,3-3-11-16,5-1-12 15,-5 0-6-15,0 0-1 16,10 1 15-16,17 7 7 15,33 15 13-15,-28-7 3 16,-5 2 5-16,4 3 3 16,-11-3 3-16,-4 2 20 0,-9-2 12 15,-10 3 24-15,-10-2 6 16,-12 2 8-16,-5-2-18 16,-13 1-11-16,3-5-51 15,-2-4-134-15,14-10-453 16,13-11 77-16</inkml:trace>
  <inkml:trace contextRef="#ctx0" brushRef="#br0" timeOffset="11934.03">7703 4488 511 0,'-15'-6'247'15,"11"6"35"-15,0-2-97 16,2 0 3-16,2 2 2 15,0 0-32-15,0 0-2 16,0 0-35-16,0 2-5 16,0-1-36-16,0 2-14 15,3 13-29-15,17 49-11 16,-12-39-13-16,2 5-4 0,1-4-4 16,1-1 2-1,1-8 3-15,-1-2-92 0,-3-8-111 16,-1-8-287-16,-1-6-35 15</inkml:trace>
  <inkml:trace contextRef="#ctx0" brushRef="#br0" timeOffset="12339.99">7501 4482 1083 0,'11'-45'361'15,"-28"50"90"-15,17-7-288 16,1 0 12-16,7 3-19 16,-7-1-46-16,3 0-4 15,8 2-29-15,17 4-3 16,32 4-22-16,-20-14-7 16,-4 2-20-16,15-2-7 15,0-2-9-15,9-3-1 16,-6 6-54-16,-6-1-536 15,-19 8 162-15</inkml:trace>
  <inkml:trace contextRef="#ctx0" brushRef="#br0" timeOffset="13265.36">8151 5031 86 0,'-4'-3'121'0,"-1"0"58"15,0-1 3-15,-1 1 29 16,-5-5 17-16,-22-16-57 16,28 19-31-16,2 1 16 15,1 1-15-15,2 2 14 16,-1 0-24-16,-1 0 3 15,1 0-37-15,0-1-24 16,0 1-37-16,1 0-25 16,1-1-27-16,1 1-3 15,4 0 5-15,17-1 7 0,31 3 11 16,-26 7 1 0,4 4 1-16,3 4 7 0,-5 6 4 15,0 1 13-15,-17-3 11 16,-2 2 34-16,-8-3 11 15,-9 4 27-15,-7-1-5 16,-8 7-1-16,-10-2-32 16,-16 2-14-16,2-5-31 15,-5 1-34-15,7-10-43 16,6-7-128-16,20-4-101 0,21-15-325 16,25-15-25-16</inkml:trace>
  <inkml:trace contextRef="#ctx0" brushRef="#br0" timeOffset="13619.41">8686 5024 722 0,'5'-14'195'0,"0"7"161"16,0 1-183-16,-4 0 51 16,-2-1 15-16,-4 0-1 15,1 1-86-15,-2-2-15 16,1 1-45-16,-2 2-2 15,-5 0-20-15,1-1 11 16,2 6-7-16,-6 0 6 16,-3-2-13-16,-5 8-4 15,-5-1-19-15,-12 6-3 16,0 8-12-16,-8 7-4 0,13 0-8 16,-1 6-7-16,13-2-7 15,3 3-8-15,16-2-7 16,4 3-10-16,9-4-2 15,16 1-3-15,9-7 5 16,20-5 3-16,0-9 9 0,12-8 3 16,-8-7 3-16,0-5-59 15,-16-4-67-15,-4-4-485 16,-15-1 81-16</inkml:trace>
  <inkml:trace contextRef="#ctx0" brushRef="#br0" timeOffset="14451.26">8914 5165 916 0,'0'-5'329'0,"-1"1"76"15,0 1-229-15,-1 1-14 16,0 0-25-16,0 4-63 16,1 1-17-16,-1 25-29 0,4 47 6 15,2-35 2-15,1 6 8 16,2-5-4-16,1-2 0 16,-3-8-11-16,4 1-1 15,-4-9-9-15,1-4 8 16,-4-6-12-16,-3-4-101 15,-4-4-103-15,-2-2-329 16,-9-3-35-16</inkml:trace>
  <inkml:trace contextRef="#ctx0" brushRef="#br0" timeOffset="15078.18">8913 5256 1198 0,'0'0'764'0,"-1"-5"-648"0,0 4 31 0,1 0-12 16,0 0-2-16,0 0-48 16,0 0-21-16,0 0-34 15,0 0-21-15,0-2-18 16,8-3-12-16,5-1-2 16,38-1 0-16,-36 14 7 15,7 5 4-15,-3-1 9 16,0 1 4-16,-6 0 2 15,-1 0 8-15,-6-1 6 16,-2 3 15-16,-9-3 6 0,-1 5 8 16,-3-1-3-16,-13-1-1 15,-1 0-13-15,2 2-3 16,-2-7-10-16,5 1-8 16,11-4-13-16,3-3-21 15,8-1-11-15,-4-1-7 16,0-1 4-16,22 1 5 15,34 4 17-15,-31 4 6 16,-8 1 6-16,3 3 1 16,-9 1 4-16,2 4 7 15,-6-4 7-15,-6 3 20 16,-4-3 12-16,-2 2 17 16,-5-3 2-16,-6 1 4 15,2 0-14-15,-11 0-8 16,-5-6-14-16,-3-2-75 15,7-5-111-15,4-5-464 16,13-5 48-16</inkml:trace>
  <inkml:trace contextRef="#ctx0" brushRef="#br0" timeOffset="15454.18">9093 4541 981 0,'38'22'350'0,"-35"-20"57"16,11 7-178-16,-16-9-106 0,2 3 37 15,1 0-25-15,-1-2 6 16,0 2-43-16,0 1 0 15,5 17-26-15,10 44-1 16,-6-30-20-16,2 6-4 16,0-3-18-16,1 2-1 15,-2-11-9-15,0-1-12 16,0-11 207-16,6 4-821 16</inkml:trace>
  <inkml:trace contextRef="#ctx0" brushRef="#br0" timeOffset="17645.3">9719 5082 443 0,'-10'1'319'0,"3"-1"-15"15,5-1-82-15,1 0-1 16,1-1-57-16,0 1 1 16,0 0-30-16,0 0-9 15,1 0-46-15,1 0-14 16,3 0-25-16,21-1-11 15,45-4-17-15,-17 4-3 16,3 2-5-16,12 0 0 16,-8 0-1-16,-3-1 4 0,-14 0 1 15,-7 0 11 1,-15-1 5-16,-7 2-96 0,-10-2-119 16,-11 7-290-16,-4-1-46 15</inkml:trace>
  <inkml:trace contextRef="#ctx0" brushRef="#br0" timeOffset="18019.46">10012 4890 908 0,'15'-12'271'0,"-10"3"122"16,-7 0-243-16,4 6 29 15,0-2-2-15,-4 0 0 16,1 5-55-16,0 0-23 16,1 0-40-16,-1 3-21 15,1 0-28-15,0 17 0 16,1 42 1-16,2-22 3 16,1-1 0-16,1 2 0 15,-3-3-2-15,3 2 8 16,-2-7-30-16,-1 0-12 0,8-6-512 15,-3-7 136-15</inkml:trace>
  <inkml:trace contextRef="#ctx0" brushRef="#br0" timeOffset="18577.2">11015 5002 221 0,'8'-7'260'0,"30"-24"20"16,-34 31-27-16,2 0 69 15,-6-1-55-15,-1 0 15 16,-2 0-67-16,1 0-3 16,-1 0-57-16,-4 0-8 15,-11-3-43-15,-39-5-3 16,32 7-28-16,-8 4-2 15,-3 1-21-15,-8 9-4 16,1 3-18-16,-6 11-6 16,11-2-14-16,3 7-11 15,12-4-11-15,7 7-8 16,14-5-3-16,11 8-5 16,9-6 6-16,16 2 3 0,7-7 8 15,17-6 2-15,3-9 6 16,9-6-1-16,-4-7 8 15,2-10-96-15,-17 0 219 16,-10-16-714-16,-20 1 217 16</inkml:trace>
  <inkml:trace contextRef="#ctx0" brushRef="#br0" timeOffset="19514.14">11436 5286 534 0,'1'3'366'15,"-1"-1"15"-15,0 0-127 0,0-1 30 16,1 0-92-16,1-1-24 16,-1-1-66-16,0-2-17 15,0-2-34-15,2-14-4 16,7-34-12-16,-9 31 8 15,0 4-5-15,-8 1 2 16,-2 7-9-16,-8 5-8 16,-5 6-14-16,-9 5 0 15,2 7-4-15,-1 5 2 16,3 1 0-16,7 3-7 16,11-3-9-16,8 2-10 15,8-7-4-15,12 1-1 16,8-6 8-16,11-2 4 0,-3-6 8 15,5-2 4 1,-14-3 4-16,-5-1 5 0,-12 2 0 16,-4 5 2-16,-9 1-3 15,-1 9-5-15,-4 5-5 16,-4 12-1-16,-4 0-3 16,-2 13 2-16,1-2 2 15,-2 6 0-15,8-9 1 16,1 8 0-16,7-9 1 15,4 4 0-15,2-10 0 0,2-1 0 16,2-8 0-16,6-4-1 16,0-13 1-16,8 0-1 15,-2-9 1-15,4-7 2 16,-4-8 0-16,4-10 2 16,-8-6 1-16,-2-7 5 15,-9 6 0-15,-5 0 2 16,-9 10 2-16,-6 6 1 15,-4 6-2-15,0 2 2 16,-1 6 2-16,-2 1 5 16,5 4 0-16,2 1 2 15,4 1-5-15,7 1-15 16,7 1-12-16,10 1-4 16,10 3-6-16,14-4 3 15,11 0 11-15,14-4 6 0,-8-5 3 16,11-5 13-1,-6 3-33-15,-11-7-542 0,-23 3 180 16</inkml:trace>
  <inkml:trace contextRef="#ctx0" brushRef="#br0" timeOffset="20709.25">11966 4956 722 0,'-46'-6'307'15,"44"5"55"-15,0-2-185 16,-1 2-5-16,3 0-15 0,0 0-78 16,0-1-16-16,1 0-22 15,1 0-9-15,1 0-17 16,17 0-7-16,42 0-7 15,-20 10-2-15,-6 5 1 16,12 5 4-16,-7 2 4 16,-4 5 12-16,-14 0 10 15,-4 3 31-15,-17-2 17 16,-16 0 22-16,-7-3-4 0,-14 2 4 16,-5-6-28-16,-8-2-11 15,3-5-23-15,0-5-15 16,9-8-34-16,3-4-104 15,17 1-83-15,16-7-374 16,19-1 8-16</inkml:trace>
  <inkml:trace contextRef="#ctx0" brushRef="#br0" timeOffset="21123.82">12647 4941 997 0,'3'-16'346'16,"-5"6"106"-16,-4 5-211 16,1 3-49-16,3-5 41 15,-10 6-76-15,-7 0-12 0,-1-4-44 16,-11 2-5-16,4 3-27 16,-7 2-9-16,3 1-19 15,-4 9-3-15,1 0-14 16,-8 3-3-16,6 4-9 15,-1 9-9-15,9-2-10 16,11 8-17-16,17 1-7 0,18 5-7 16,16-9 4-16,16 1 4 15,4-10 13-15,10-10 4 16,-6-12 7-16,0-9-118 16,-11-9 337-16,0-6-819 15,-16 2 267-15</inkml:trace>
  <inkml:trace contextRef="#ctx0" brushRef="#br0" timeOffset="21956.91">12864 5292 537 0,'13'13'344'16,"-16"-13"16"-16,8 0-101 15,-3-1 28-15,-2 0-30 16,1-1-73-16,2-2-13 16,0-1-55-16,6-15-18 15,31-37-38-15,-32 31-8 16,-5 3-17-16,-5 1 1 16,-5 6-7-16,-3 4-2 15,0 6-11-15,-5 5-5 16,-1 3-8-16,-3 6-2 15,0 3 0-15,-4 4 0 16,3 2 0-16,5 3-5 16,1-2-4-16,13 3-7 15,7-4-3-15,7-3-1 16,8-2 4-16,2-5 5 16,2-5 8-16,-3-4 6 0,-7-1 5 15,-3-3 4-15,-3 4 2 16,-9 1-2-16,-2 8-3 15,-2 9-5-15,-1 8-4 16,-4 11-3-16,-2 7 2 16,2 9 1-16,2-7 3 15,-2 3 1-15,6-9 0 16,5-2-2-16,1-9-1 16,5-2-3-16,0-8-3 0,10-1-3 15,3-8-1-15,9-4-1 16,-1-9 3-16,4-3 5 15,-8-7 5-15,-6-2 2 16,-12-2-1-16,-8-3-2 16,-10 3-3-16,-8-1 0 15,-4 4-1-15,-5 3 3 16,1 7 3-16,-3 2 2 16,7 2 0-16,-4 2 0 15,7 0-1-15,4 0-2 16,6 0-5-16,8-2-8 15,11 0-3-15,-1-5-1 16,9 1 2-16,2-8 8 16,-3 1 8-16,2-5 5 0,0 5 0 15,-2-4-2 1,-1 11-4-16,3-2-4 0,0 6-6 16,7-2-4-16,3-1 0 15,14-1 0-15,2-1 6 16,5-5 3-16,-6 0 7 15,-5-2-21-15,-12 0-103 16,-14-15-452-16,-20 2 93 0</inkml:trace>
  <inkml:trace contextRef="#ctx0" brushRef="#br0" timeOffset="22489.49">13380 4562 692 0,'0'-7'268'31,"3"4"84"-31,-4-2-178 0,1 5 56 0,0 0-25 16,0-1 10-16,0 1-50 16,0 0-7-16,0 1-48 15,0 0-11-15,0 3-36 16,0 9-7-16,6 45-19 0,-1-21-5 15,1-1-13 1,0 4-1-16,0-5-14 0,12 2-581 16,-1-17 194-16</inkml:trace>
  <inkml:trace contextRef="#ctx0" brushRef="#br0" timeOffset="28884.12">5785 6253 388 0,'-14'8'209'15,"5"-3"21"-15,4-4-63 16,3 1-21-16,0 2-6 16,1-4-44-16,-1 0 4 15,1 0-25-15,0 1 7 16,0-1-11-16,0 1-5 16,0 0-20-16,1 0 1 15,1 0-8-15,2 1 13 16,26 6 1-16,50 0 7 15,-21-13-10-15,17 3-3 16,-7-5-15-16,2 7-5 16,-18 0-5-16,-10 4 5 15,-20-2 1-15,-9 0-45 16,-7-1-73-16,-14-2-367 16,-7-1 46-16</inkml:trace>
  <inkml:trace contextRef="#ctx0" brushRef="#br0" timeOffset="29326.44">5837 6498 783 0,'-45'-22'212'16,"37"17"80"-16,6 6-216 15,-1 0 13-15,2-1-9 16,0 0 6-16,0 0-5 15,0 0 13-15,1 0-6 16,-2-1 17-16,2 1-13 16,2 0-2-16,-1 0-24 0,2 0-1 15,7 0-21 1,17 1-3-16,32 3-10 0,-8-5-3 16,6-1-10-16,14-1-2 15,-5-1-5-15,11-2-1 16,-18 0 0-16,-8 2 7 15,-21-2 12-15,-8 2-53 16,-20 10-480-16</inkml:trace>
  <inkml:trace contextRef="#ctx0" brushRef="#br0" timeOffset="30364.81">7151 6448 475 0,'4'-7'286'16,"-7"8"15"-16,3-1-84 15,-1-1-6-15,-1 0 3 16,1 1-34-16,0-1 22 16,-1 0-23-16,1-1 10 15,-1 0-41-15,-3-2-11 16,-13-4-45-16,-50-12-9 15,25 18-27-15,-8 4-6 16,-2 4-15-16,-3 6-5 16,7 2-12-16,4 6-6 15,10 1-10-15,9 7-11 0,11 0-8 16,3 7-8-16,7-2-2 16,10 5-5-16,-1-4 7 15,15 4 0-15,8-9 7 16,12-6 6-16,7-11 9 15,17-4 4-15,-5-12 7 16,3 0-35-16,-16-3-97 16,-15-6-462-16,-27-5 85 0</inkml:trace>
  <inkml:trace contextRef="#ctx0" brushRef="#br0" timeOffset="30692.28">7246 6653 904 0,'-10'1'340'0,"8"0"61"0,-3-1-260 16,3 2 17-16,1-2-64 16,1 2-10-16,-1 2-36 15,0 30-14-15,0 38-13 16,1-21-5-16,0 0-11 16,3 7-1-16,1-9 2 15,2-3 3-15,1-11 2 16,-1-9-19-16,0-12-39 0,-3-7-317 15,-3-12-94-15,3-6-114 16</inkml:trace>
  <inkml:trace contextRef="#ctx0" brushRef="#br0" timeOffset="31132.1">7202 6740 1334 0,'-17'1'272'0,"11"-6"135"15,5 0-406-15,6 1 6 16,4 1-3-16,6-1 7 16,6 2 3-16,3-1 7 15,0 4 6-15,2 4 6 16,-8 2-5-16,-2 5 6 16,-8 3 1-16,-5 2 10 0,-6 0-2 15,-4 2 5-15,-4-3-7 16,-4 1 5-16,1-4-8 15,-1-2 3-15,4-1-11 16,1-6-10-16,5-4-19 16,7 4-23-16,3-4-13 15,-4 0-5-15,2 0 5 16,3 2 8-16,14 4 18 16,38 24 3-16,-36-17 5 15,2 5 1-15,-3 1 3 0,-6 0 13 16,-6-4 18-16,-8 1 44 15,-8-4 16-15,-1 2 20 16,-15-3-7-16,-12-2-10 16,-2-2-39-16,-3-2-17 15,-5-3-21-15,12-4-41 16,13 1-70-16,13 1-524 16,8-1 115-16</inkml:trace>
  <inkml:trace contextRef="#ctx0" brushRef="#br0" timeOffset="31565.97">7696 6165 827 0,'-8'1'290'0,"-4"3"61"16,20-3-183-16,-12 3-86 16,2 1-4-16,0 2-18 0,3 3-26 15,1 8-3-15,4 1-3 16,-4 8 20-16,5-2 5 16,0 5 11-16,-4-4-10 15,1-2-4-15,1-4-17 16,-1 0 7-16,-2-8-52 15,5 0-208-15,3-2-237 16,3-1-33-16</inkml:trace>
  <inkml:trace contextRef="#ctx0" brushRef="#br0" timeOffset="31926.56">7504 6163 476 0,'3'-1'440'0,"2"-1"-49"15,-14-6 26-15,12 2-235 16,3 1 11-16,3 0-8 16,0 3-42-16,5-1 1 15,1 3-45-15,10 3-12 16,-3-1-33-16,16-1-10 15,4 0-25-15,14-2-3 0,-3-3-6 16,9 1-11-16,-17 1-27 16,-16 1-552-16</inkml:trace>
  <inkml:trace contextRef="#ctx0" brushRef="#br0" timeOffset="32845.65">8453 6057 905 0,'4'-5'204'0,"-4"0"120"16,-4 1-247-16,3 3 33 0,0 0 13 15,0-1 23-15,0 1-15 16,0 0 10-16,0 0-24 16,1 0 14-16,0 0-23 15,-1 0 4-15,-1 0-23 16,0 1 3-16,-1 0-20 15,-7 1-1-15,-8 4-18 16,-48 27 4-16,31-5-11 16,-16 25 4-16,10 7-10 0,-15 24 3 15,9 8-10-15,0 30 1 16,21-9-9-16,13 22 0 16,16-13-8-16,20 14-1 15,14-28-6-15,14-2-1 16,4-29-6-16,13-8-7 15,-2-33-35-15,9-12-38 16,-6-19-607-16</inkml:trace>
  <inkml:trace contextRef="#ctx0" brushRef="#br0" timeOffset="41871.94">8534 6634 48 0,'2'-1'119'0,"0"-1"-11"16,3-1 13-16,-5 2 24 15,0 0-17-15,0 0 15 16,-1 0-15-16,1 0 7 0,-1 0-25 16,0 0 7-16,0 0-18 15,0 0 14-15,1-1-14 16,0 0 4-16,0 0-20 15,1 0-9-15,1 0-25 16,1-2-7-16,8-1-18 16,19-6-2-16,35-5-3 15,-25 16 2-15,1 6-1 16,5 9 7-16,-3 6 3 0,0 12 14 16,-9 0 4-16,-9 5 21 15,-15-5 5-15,-16 0 20 16,-14-7-7-16,-13 5 2 15,-11-8-18-15,-10 0-7 16,4-6-23-16,0-7-10 16,13-13-29-16,12-1-112 15,19-11-93-15,24-8-372 16,15-5-11-16</inkml:trace>
  <inkml:trace contextRef="#ctx0" brushRef="#br0" timeOffset="42245.34">9260 6604 871 0,'2'-4'330'0,"-5"0"97"0,-1 1-228 16,2 2 9-16,0 0-30 16,-2 0-17-16,-4 0-47 15,-16-3 4-15,-37-5-18 16,29 11 7-16,-1 0-25 15,-9 5-8-15,1 4-23 16,-3 11-9-16,3 3-17 16,5 13-10-16,11-2-11 0,11 6-11 15,15-5-8-15,20-1-7 16,14-8 0-16,19 1 4 16,6-11 6-16,14-7-60 15,-5-8-87-15,4 0-441 16,-17-12 52-16</inkml:trace>
  <inkml:trace contextRef="#ctx0" brushRef="#br0" timeOffset="42441.33">9434 6807 905 0,'2'-3'299'0,"-1"-1"124"16,-1 1-237-16,-1 1 20 16,0 1-17-16,-1 1-30 15,0 3-61-15,-6 24-21 16,-2 49-28-16,14-24-8 16,3 1-16-16,4 4-5 15,0-13-7-15,4-4 3 16,-2-12-31-16,2-4-134 0,-6-14-42 15,-3-15-351-15,-15-9-36 16</inkml:trace>
  <inkml:trace contextRef="#ctx0" brushRef="#br0" timeOffset="43011.59">9437 6874 1450 0,'-2'-19'325'16,"-1"4"148"-16,-27 15-419 0,33-2-16 15,5-1 3-15,12 1 5 16,4-3-11-16,6-3-1 16,-3-2-4-16,3 4-5 15,-6 3-13-15,-4 8 0 16,-6 0 1-16,-11 7 13 16,-5 5 5-16,-9 3 10 15,0 1 0-15,-9 3 1 16,4-3-12-16,-7-4-2 15,7-8-8-15,-1-2-8 16,8-5-14-16,10 0-12 16,10-1-7-16,2 2-5 15,10 2 3-15,1 3 7 16,3 2 10-16,0 3 2 16,-3 1 3-16,0 4 4 0,-6-1 7 15,-5 4 15-15,-10-3 10 16,-6 7 23-16,-10-6 6 15,-4 4 5-15,-7-2-11 16,-5-1-3-16,-3-7-21 16,-8-1-10-16,2-8-36 15,3-3-142-15,4-5-30 16,12-13-458-16,12-3 10 16</inkml:trace>
  <inkml:trace contextRef="#ctx0" brushRef="#br0" timeOffset="43262.92">9948 6851 1035 0,'0'0'704'0,"-154"0"-195"16,202-3-407-16,-17 5 24 15,-8-2-10-15,-11 0 4 16,68 1-32-16,-49-1 9 16,-2-3-21-16,11 2-14 15,2-2-27-15,6-3-8 16,-2 0-7-16,7 3-99 16,-14-1-31-16,-12-3-512 15,-17 8 62-15</inkml:trace>
  <inkml:trace contextRef="#ctx0" brushRef="#br0" timeOffset="43641.52">10515 7257 1117 0,'0'0'229'16,"0"0"150"-16,0 0-309 16,0 0 63-16,0-1 27 15,0 0 32-15,0-1-25 16,13-23-16-16,17-41-61 15,-11 17-27-15,2-3-36 0,7-22-14 16,2-7-10-16,7-18-3 16,0 5-1-16,3 1 0 15,-5 22 1-15,-7 15-2 16,-7 29-2-16,-2 14-7 16,-12 14-5-16,-4 12-2 15,4 13 2-15,-3 13 10 16,2 14 14-16,5 20 15 15,-1-3 8-15,2 10 7 16,0-9-2-16,1-4-1 16,-1-20-10-16,7 2-2 15,-4-14-3-15,4-4 0 16,-9-10 1-16,3-5-38 16,-7-8-69-16,-2-10-513 0,-8-7 108 15</inkml:trace>
  <inkml:trace contextRef="#ctx0" brushRef="#br0" timeOffset="43981.94">10508 6892 1016 0,'0'0'664'0,"-5"-3"-144"0,3 1-383 15,2 1-6-15,0 0 14 16,0-1 26-16,6 1-87 15,27-3-9-15,41-1-11 16,-14 3-6-16,1 1-24 16,8 4-9-16,-7 0-13 15,-1-5-24-15,-13-2-48 16,-7 0-475-16,-4 3-94 16,-9-11-173-16</inkml:trace>
  <inkml:trace contextRef="#ctx0" brushRef="#br0" timeOffset="44190.38">11318 7418 3036 0,'0'0'6'0,"0"5"-19"0,-4-4-120 15,3-1-108-15,0-1-370 16,-1 0-31-16</inkml:trace>
  <inkml:trace contextRef="#ctx0" brushRef="#br0" timeOffset="44619.23">11189 7019 1315 0,'-18'-17'351'15,"5"1"166"-15,-4 10-362 16,9-2-7-16,7 5-6 0,10-3-40 15,6-1-48-15,15 3-16 16,7 2-12-16,13 6 2 16,-5 2-9-16,4 8-1 15,-11 5-4-15,-7 3 2 16,-13-2-3-16,-6 3 8 16,-9-3 0-16,-8 3 9 15,-5-1-2-15,-13 1 3 16,1-3-8-16,-8-4-2 15,6-7-10-15,2-3-4 16,11-3-10-16,8-4-6 16,10 0-4-16,11 0-4 15,4 1 2-15,8 3 4 16,-2 3 4-16,5 5 3 16,-8 4 3-16,2 4 3 15,-8 1 1-15,-5 7 6 16,-9-4 6-16,-15 6 12 15,-6-2 3-15,-12-4 5 0,-1-3-4 16,-12-3-2-16,5-7-14 16,-9-8-31-16,6-4-57 15,2-8-580-15,16-6 146 16</inkml:trace>
  <inkml:trace contextRef="#ctx0" brushRef="#br0" timeOffset="44950.9">11731 6588 982 0,'0'0'295'15,"0"-1"111"-15,1 0-243 0,1 0 17 16,7 0 21-16,17-3-48 16,41-7-22-1,-35 7-47-15,-1-2-18 0,-5 3-39 16,3 0-8-16,-8 0-9 15,4 2-146-15,-2-2-405 16,8 4-1-16,-10-2-280 16</inkml:trace>
  <inkml:trace contextRef="#ctx0" brushRef="#br0" timeOffset="45314.03">12246 6180 868 0,'0'-2'348'16,"0"1"85"-16,0 0-205 15,0 0 0-15,0 0-8 16,-1 1-71-16,-2 15-2 16,-16 61-33-16,8-16 21 15,5 5-20-15,4 8-6 16,5-7-37-16,8 8-11 15,1-15-30-15,1-5-5 16,-1-11-36-16,-1-5 176 16,-11-11-824-16,-11 6 308 15</inkml:trace>
  <inkml:trace contextRef="#ctx0" brushRef="#br0" timeOffset="45768.82">11205 6961 356 0,'-13'-7'213'0,"-1"2"28"16,3 6-79-16,-2-1 8 16,10 1-24-16,1-1-9 15,2-1-23-15,0 0 24 16,0 0-12-16,0 0 24 16,2 1-11-16,-1 0 15 15,0 2-22-15,0 3 7 16,2 20-27-16,0 47-3 0,-4-25-28 15,16 9-5 1,-10 1-24-16,8 3-6 0,6-11-13 16,4-3-5-16,-12-12-10 15,10-6-1-15,-6-9-2 16,-7-2-15-16,-10-9-56 16,-4 1-564-16,-5-3 155 0</inkml:trace>
  <inkml:trace contextRef="#ctx0" brushRef="#br0" timeOffset="47583.83">12631 6868 2538 0,'12'-35'12'0,"5"-24"17"16,-1 14-14-16,1 1-5 15,11-32-6-15,1 6-1 16,-10 28-4-16,-3 14-2 15,-9 16-4-15,-4 14 0 16,-6 15 1-16,-2 15 4 0,-2 15 6 16,3 25 8-16,2 4 3 15,11 14 4-15,3-7-2 16,6-1 1-16,4-20-4 16,0 3 0-16,-2-18-3 15,-4-2 4-15,-6-11 1 16,-3-8-19-16,-4-11-38 15,-5-5-124-15,0-8-344 0,-7-14-47 16,-12-6-203-16</inkml:trace>
  <inkml:trace contextRef="#ctx0" brushRef="#br0" timeOffset="48086.03">12778 6521 69 0,'3'0'284'16,"-8"1"-77"-16,3-1 4 15,1-1 7-15,0 0-90 16,-1 0 12-16,1 0-16 16,-2-1 16-16,1-1-23 0,1 1-8 15,0 1-39-15,0 0-13 16,0 1-26-16,0 2 5 15,0 2 2-15,-2 13 17 16,-12 42 6-16,-1-17 21 16,-4 7-3-16,-7 13 9 15,-2 2-13-15,-7 14 7 16,2-14-18-16,-2 7-1 16,5-9-18-16,-2 1-6 15,10-17-16-15,7-1-5 16,2-18-9-16,6-5-7 15,8-11-8-15,9-9-64 16,2-9-76-16,18-13-408 16,0-13 53-16</inkml:trace>
  <inkml:trace contextRef="#ctx0" brushRef="#br0" timeOffset="48530.83">12492 7031 746 0,'-21'-4'311'16,"7"0"66"-16,8 4-212 15,4-2 4-15,8 4-38 16,-4-2-6-16,2 0-34 0,28-2 25 16,39 2 4-16,-22-4-3 15,3 1-31-15,8-4-14 16,-11-3-30-16,0 2-10 16,-14 0-20-16,-13-1-114 15,-11 8-438-15,-16 5 100 16</inkml:trace>
  <inkml:trace contextRef="#ctx0" brushRef="#br0" timeOffset="49314.45">13333 6990 415 0,'17'-9'149'0,"-4"-3"82"15,-4 3-90-15,4-6 53 0,3 2 20 16,1-2 11-16,-2 3-24 15,-6 3 21-15,-10 3-46 16,-6 3-12-16,-7 3-48 16,-7 2-22-16,-1 0-50 15,-6 4-11-15,-1-3-17 16,2 2-4-16,1 2-5 16,-1 1-3-16,8-2 0 15,-1 4 0-15,0-2 0 0,-2 5 3 16,8-1 1-16,-8 8-1 15,4-3-2-15,3 0-6 16,10-5-7-16,5-5-3 16,19-3-1-16,13-3-3 15,9 0 6-15,7 1 2 16,-4 2 2-16,-7 3 3 16,-11 2 5-16,-8 6 5 15,-17-3 4-15,-4 4 6 16,-5 2 0-16,-11-2 3 15,-7-5-3-15,0 3 0 16,-5-3-5-16,1 0-3 16,4 0-5-16,-2 2-11 15,16 0-7-15,9-3-7 0,9 1-1 16,12 1 1-16,14-4 9 16,-1 1 5-16,0-4 5 15,-2 1 3-15,-10-1 0 16,-5 3 5-16,-11 3 5 15,-8 3 8-15,-6 4 3 16,-9 2 1-16,0 3-4 16,-7 4-3-16,5-5-8 15,4 4-2-15,7-4-3 0,4 2-3 16,9-2-4-16,10 3-2 16,7-4 0-16,14 0-1 15,2-7 5-15,7-9-107 16,-2-7 252-16,14-9-704 15,-12-5 210-15</inkml:trace>
  <inkml:trace contextRef="#ctx0" brushRef="#br0" timeOffset="50051.15">13664 7253 740 0,'3'5'246'0,"1"-1"95"0,-1 0-191 15,8 0 24-15,37 11-1 16,-27-22-22-16,-4-7-37 16,3-3-9-16,-2-2-37 15,-2-7-6-15,-9-4-17 16,0 1-1-16,-8-2-9 15,-11 1-1-15,-3 10-10 0,-10 7-7 16,-8 5-12-16,-9 15-4 16,4 7-5-16,-9 12 5 15,7 5 5-15,7 6 3 16,12-2 1-16,9 2-5 16,15-9-5-16,9-5-4 15,15-11-1-15,18-7 1 16,4-8 5-16,5-12 0 15,-1-4 2-15,-12-2-7 16,-16 3-3-16,-10 1-2 16,-12 8-4-16,-4 9-6 15,-9 8 2-15,-3 10-3 16,-3 8 0-16,-7 9 4 16,-2 0 6-16,-1 11 3 15,0-6 7-15,-1 9 2 16,9-6 1-16,4 9 0 0,6-7 0 15,5 3-2-15,5-12 0 16,6-3-1-16,6-12 1 16,9-9 2-16,4-9 1 15,9-13 1-15,-2-9 0 16,6-8 1-16,-9-2-1 16,-2-6 1-16,-12 4-2 15,-4-2-26-15,-16 7-16 0,-9-1-13 16,-5 2-2-16,-12 2 5 15,-6 8 30-15,-2 2 29 16,5 6 15-16,5 5-1 16,10 4-6-16,17 2-7 15,15 3-12-15,13-2-4 16,4-3 2-16,12-4 5 16,-4-5 1-16,8-6 5 15,-5-4-24-15,6-11-449 16,-10 0 145-16</inkml:trace>
  <inkml:trace contextRef="#ctx0" brushRef="#br0" timeOffset="50743.13">14214 6821 1254 0,'1'-5'318'0,"-29"-2"115"16,29 4-369-16,10 5-10 15,10-5 2-15,8 0-38 0,6 5 10 16,0 3 9-16,0 2 6 16,-5 2-5-16,-4 4 1 15,-8 2-10-15,-6-2 9 16,-10-3-2-16,-13 2 4 15,-6 2-5-15,-12-1-2 16,1 4-17-16,-3 6-6 16,3-1-7-16,0-1-5 15,12-2-2-15,2 1-8 16,7-5-2-16,16-2-5 16,2-5 4-16,10 0 2 15,2-6 8-15,2-1 3 16,-4-1 5-16,-3 0 0 15,-7 2 2-15,-3 6 4 16,-7 3 2-16,-3 6-1 0,-3 4-1 16,1 4-5-16,1 0-7 15,10 5-5-15,-1-7-1 16,10 5 2-16,2-1 3 16,2 3 3-16,-6-2 4 15,-1 4 24-15,-10-5 15 16,-6 1 35-16,-8-4 13 15,-10 1 8-15,-5-3-20 16,-6-1-8-16,0-6-35 0,-1-5-82 16,4-9-92-16,-4-4-477 15,6-3 55-15</inkml:trace>
  <inkml:trace contextRef="#ctx0" brushRef="#br0" timeOffset="52594.96">14834 6880 251 0,'9'-9'305'0,"-1"5"-12"0,-6-4-12 16,-1 4 0-16,-3 1-59 16,2 2-4-16,-1 0-60 15,0-1-19-15,-1 1-52 16,1 0-21-16,0 0-33 15,2 0-14-15,3-1-15 16,19-4-4-16,45-5 0 16,-25 10 2-16,-1 2 3 15,2 8 3-15,-10 2 5 0,-9 4 12 16,-13 4 7-16,-12 3 16 16,-12-1 1-16,-12 2 4 15,-5 1-9-15,-8-1-8 16,1-5-17-16,0-2-49 15,11-6-43-15,5-5-112 16,13-5-101-16,12-4-257 16,12-3-12-16</inkml:trace>
  <inkml:trace contextRef="#ctx0" brushRef="#br0" timeOffset="52898.14">15498 6782 569 0,'9'-4'354'16,"-9"-4"44"-16,0 2-109 16,-3 4-3-16,-6-2-19 0,2 0-117 15,-11 2-33-15,-1 1-47 16,-9-1-8-16,-2 2-25 16,-9 2 3-16,4 0-3 15,-9 7 8-15,7 5-3 16,-7 4 4-16,5 1-10 15,-10 7-6-15,18-5-14 0,6 2-11 16,13-1-10-16,7 0-7 16,19-2-1-16,0-1-4 15,9-7 4-15,11-5-2 16,6-5 5-16,12-7-73 16,1-2-83-16,12 2-396 15,-10 3 32-15</inkml:trace>
  <inkml:trace contextRef="#ctx0" brushRef="#br0" timeOffset="53560.91">15718 7056 981 0,'18'-4'272'16,"-16"1"110"-16,6-4-260 15,0-2-11-15,3-6 25 0,0-2-58 16,2-3-6-16,-3 1-19 16,-7-5 1-16,-3 5-13 15,-9 2-1-15,-1 5-10 16,-7 4-8-16,-2 6-13 16,-16 7-5-16,-3 3-2 0,-15 9 7 15,12 1 9-15,-11 10 7 16,15-4 1-16,6 0-10 15,16-9-13-15,2-2-13 16,22-6-7-16,12-4-4 16,7-1 4-16,14 0 5 15,-4-5 8-15,7 4 2 16,-7 2 2-16,-6 1 4 16,-15 3 1-16,-6 6 8 15,-10 3 4-15,-5 14 3 16,-14 5-1-16,-11 12-1 15,-5 4-5-15,-15 13-1 16,-6-7-1-16,-3 7 1 16,9-8-1-16,3 0-4 15,18-15-6-15,14-4-9 16,19-14-5-16,18-12-4 0,14-14 4 16,16-14 3-16,3-11 9 15,13-12 1-15,-12-2 4 16,-7-3 2-16,-17 4 0 15,-12-2 5-15,-20 6 2 16,-10 3-2-16,-4 9-1 16,-12 5-5-16,-2 8-6 0,-1 10-4 15,8 1-5-15,1 1-14 16,17 4-4-16,11 1-7 16,6-5 2-16,16 0 1 15,1-2 14-15,9-4 13 16,0 0-32-16,12-8-443 15,-10-3 146-15</inkml:trace>
  <inkml:trace contextRef="#ctx0" brushRef="#br0" timeOffset="53803.26">16225 6541 1263 0,'-2'-3'366'0,"1"-1"138"15,-1 1-366-15,0 1 17 16,0 1-25-16,0 2-18 16,-2 2-48-16,-3 18-11 15,-9 41-18-15,16-26-8 16,5-6-36-16,3 1-99 0,-4-15-461 15,0-14 100 1</inkml:trace>
  <inkml:trace contextRef="#ctx0" brushRef="#br0" timeOffset="54145.35">16376 6242 1229 0,'-11'3'278'15,"4"-6"120"-15,7 5-347 16,4 3-5-16,8 3 18 16,6 9-20-16,10 6 14 15,4 4-7-15,13 16 2 16,-3 5-9-16,8 15 7 15,-8 9-6-15,-4 18 13 16,-14-6-3-16,-4 8 11 16,-16-14-5-16,-5 1 6 15,-12-19-13-15,-17 6 0 16,-9-16-16-16,-11-1-104 16,-5-14-108-16,6-12-401 15,17-19-6-15</inkml:trace>
  <inkml:trace contextRef="#ctx0" brushRef="#br0" timeOffset="54446.55">16962 7003 1225 0,'-6'-8'305'16,"-38"-40"163"-16,44 44-343 16,-2-2-3-16,5 2 16 15,-3 4-22-15,1-1-29 0,4-2 11 16,22-3-9-16,45-4-3 16,-21 5-28-16,-7 6-13 15,-2-2-24-15,5 1-1 16,-10-2-33-16,-1 4-109 15,-10-4-107-15,-8 10-371 16,-13 4-28-16</inkml:trace>
  <inkml:trace contextRef="#ctx0" brushRef="#br0" timeOffset="54822.54">17099 6785 1314 0,'3'2'348'15,"-13"-5"148"-15,6 0-329 16,6 3-26-16,-2 1 38 16,0-1-58-16,0 1-2 0,2 2-40 15,3 19-2-15,11 43-23 16,-8-19-9-16,-2-4-21 16,2 2-24-16,8-6-68 15,19-8-566-15,7-16 150 16</inkml:trace>
  <inkml:trace contextRef="#ctx0" brushRef="#br0" timeOffset="55076.55">18053 6726 997 0,'2'3'350'16,"0"2"84"-16,0-1-186 16,0-1-80-16,1 0 41 15,-2 0-55-15,-2-2-7 16,-3-2-57-16,-12-3-14 15,-53-11-28-15,21 11-4 0,-1 5-16 16,-10 6 2-16,8 5-5 16,1 9 0-16,11 2-10 15,7 8-9-15,12-2-10 16,6 10-10-16,11-4-4 16,9 5 0-16,6-7 3 15,11 1 4-15,8-8 6 16,12-4 3-16,4-9 0 0,21-7 202 15,1-7-801 1,12-6 332-16</inkml:trace>
  <inkml:trace contextRef="#ctx0" brushRef="#br0" timeOffset="55775.96">18287 7130 735 0,'-9'1'295'0,"-2"1"43"16,-17 10-143-16,31-15-94 16,5 0 2-16,5-5-4 15,4-2-23-15,0-4 0 16,-1 0-14-16,-3-5 10 15,-8 3-9-15,-9-5 1 16,-5 1-17-16,-13 1-9 16,-8 3-17-16,-5 7-9 15,1 6-7-15,-2 6 3 16,5 5 4-16,7 6 2 16,6-3 1-16,1 3-11 0,11-2-10 15,10 4-9-15,5-5-4 16,5-4 0-16,7 0 7 15,6-3 6-15,-3-4 7 16,-1 0 3-16,-2 1 2 16,-6 6 0-16,-16 2-1 15,-7 13-2-15,-9 6-2 0,-7 13-1 16,1 3 1-16,-3 11 5 16,2-7 7-16,-4 2 7 15,8-9 4-15,-5 0-1 16,12-11-9-16,7 0-9 15,12-7-10-15,10-2-3 16,6-10 0-16,2-7 2 16,3-6 5-16,-2-8 3 15,-7-6 0-15,-2-9-20 16,-6 1-14-16,-13-11-4 16,-6 2 2-16,-5 1 21 15,-7 4 31-15,2 4 23 16,6 13 7-16,-4 4 4 15,5 2-15-15,1 2-3 16,3 2-13-16,4-4-7 16,8 3-11-16,10 1-5 0,9 2-5 15,7-3 2-15,5-1 3 16,14-3-29-16,-2 0-76 16,7-15-414-16,-9-4 82 15</inkml:trace>
  <inkml:trace contextRef="#ctx0" brushRef="#br0" timeOffset="56109.06">18492 6717 1266 0,'-3'-9'373'0,"-3"-5"107"16,3 6-373-16,6 1-10 16,7 3-39-16,12 6-27 15,2 0-23-15,10 5 7 16,-3 2 8-16,10 10 13 16,-7-1 3-16,7 9 11 15,-8-2-1-15,2 7 9 16,-13-5-5-16,-9 4 11 0,-10-5-4 15,-14 0 11 1,-10-4-9-16,-19 1-2 0,-5-4-36 16,-13-3-90-16,4-3-78 15,-2-3-481-15,16-7 54 16</inkml:trace>
  <inkml:trace contextRef="#ctx0" brushRef="#br0" timeOffset="56428.73">19041 6789 1244 0,'0'-3'313'15,"2"0"147"-15,1 3-313 16,-3-1-4-16,0 0 41 16,0-1-34-16,-2 1-16 15,1 0-40-15,-11-7-26 16,-50-29-33-16,24 30-8 15,-3 3-12-15,-8 9 9 16,3 5 2-16,-1 5 3 16,11 7-2-16,2 3-8 15,15 2-13-15,14 8-10 16,12 1-6-16,13 1 1 16,8-2 3-16,13-3 3 0,2-12 5 15,13-3-7-15,-1-12-40 16,9-5-228-16,2-3-351 15,1-5 2-15</inkml:trace>
  <inkml:trace contextRef="#ctx0" brushRef="#br0" timeOffset="57523.37">19295 7036 639 0,'2'-1'360'16,"3"-1"-10"-16,9 0-169 15,30-10-17-15,-33 7-84 16,0-2-16-16,-3 1-21 0,-2-2 10 16,-3 1-5-16,-3 0 4 15,-3-2-5-15,-2-1-4 16,0 2-14-16,-2 1-5 16,2 1-7-16,1 3-2 15,0 0-4-15,2-1 3 16,1 3 7-16,0 0 17 15,0 0 7-15,0 0 18 16,0-1 6-16,-3 0 6 16,-1 0-15-16,-12-4-4 15,-36-3-20-15,29 15-8 16,8-2-15-16,1 6-8 16,0 0-6-16,4 4-4 15,3-1-5-15,3 5-1 0,2-2 2 16,9 1-1-1,1-6 3-15,3-1-1 0,5-3 3 16,3-3 0-16,-2-5 2 16,9 0 1-16,-4-2 2 15,-1-1 0-15,-3 0 1 16,0 4-2-16,-12 1 0 16,-3 2-1-16,-2 1 0 15,-1-4 0-15,0 1 3 16,0 1 2-16,0 0 2 0,-2 2 3 15,1-1 0-15,-2 0 5 16,-2 3-1-16,-12 8 1 16,-40 39-2-16,26-25 1 15,6 6-6-15,-7 10 1 16,3 1-2-16,1 9 4 16,4-7 0-16,4 6 3 15,8-7 1-15,1-2-1 16,4-13-3-16,8 4-5 15,5-9-4-15,6-7-3 16,8-6-2-16,16-6 1 16,4-11 1-16,4-11 2 15,4-3-7-15,-1-10-25 16,-15-2-19-16,-8-7-10 16,-10 2 6-16,-23 0 15 0,-9 3 32 15,-12 8 27-15,-5 8 8 16,-4 4 2-16,8 5-6 15,8 6-4-15,7-4-10 16,9 3-6-16,15 3-9 16,12 0 5-16,7-2 6 15,22 0 13-15,0 3 10 16,7-6 1-16,-3 3-4 16,6-5-85-16,-3-4-492 0,13-20 132 15</inkml:trace>
  <inkml:trace contextRef="#ctx0" brushRef="#br0" timeOffset="57912.33">19722 6333 1399 0,'0'0'355'0,"0"0"173"0,0 0-364 0,0 0 21 15,0 0 26 1,4 16-55-16,14 42-26 0,2-28-52 16,-2 14-19-16,0-3-27 15,-1 14-12-15,0-4-32 16,-15-6-649-16,-2-20 206 15</inkml:trace>
  <inkml:trace contextRef="#ctx0" brushRef="#br0" timeOffset="59025.88">5563 8328 476 0,'-2'2'348'0,"-5"-1"1"16,5 1-119-16,2-2-16 15,0 0-90-15,2 0-7 16,6 0-45-16,25 0 10 15,37-3 11-15,-18-5 11 16,-4-4-23-16,13 1-9 16,-3 1-25-16,16 1-10 15,-8 4-18-15,-1 4-4 16,-15 1-9-16,-13-1-86 16,-19 1-68-16,-21 4-349 15,-19 3 6-15</inkml:trace>
  <inkml:trace contextRef="#ctx0" brushRef="#br0" timeOffset="59366.97">5665 8423 615 0,'-56'13'403'0,"18"-3"-5"15,11 2-121-15,21-4-70 16,22 2-20-16,15-3-44 16,23-1-10-16,7-2-8 15,18-6-3-15,-7-6-41 16,15-4-13-16,-12-1-21 0,6-2-100 15,-9 9-504-15,5 0 140 16</inkml:trace>
  <inkml:trace contextRef="#ctx0" brushRef="#br0" timeOffset="61690.07">6962 8218 339 0,'4'-3'284'0,"0"-3"-12"16,0 1-50-16,-4 4 7 15,0-2-46-15,0 0 13 16,0 0-34-16,0 0-3 16,-1-2-45-16,-2 1-8 15,-1 1-34-15,-24-7 2 16,-35 0-18-16,21 21 6 15,4 5-13-15,-13 6 1 16,8 8-15-16,-8 7-1 16,11-3-11-16,-1 6-4 15,18-1-10-15,8 1-9 16,15-7-7-16,19 3 0 16,6-12-2-16,10-4 2 15,1-10 6-15,12-7 0 16,-9-7-14-16,14-10-62 0,-5-2-62 15,1-3-405-15,-12 6 53 16</inkml:trace>
  <inkml:trace contextRef="#ctx0" brushRef="#br0" timeOffset="62088.17">7177 8420 598 0,'4'2'245'0,"-5"-2"55"16,-2-3 83-16,2 3-203 0,1 0-14 15,-1 0 12-15,0 0-70 16,-1 18-11-16,-3 42-33 16,1-16-7-16,-2 3-25 15,2 10-5-15,4-1-12 16,2 1-4-16,-2-14-5 15,7-4-44-15,-2-15-61 16,2-9-78-16,-2-9-318 0,4-14 20 16</inkml:trace>
  <inkml:trace contextRef="#ctx0" brushRef="#br0" timeOffset="62519.76">7074 8437 1003 0,'-4'-12'336'0,"1"9"55"16,7 4-296-16,3 1 21 16,-7-2-48-16,0 0 7 15,15 3-5-15,48 10 8 16,-33-6-14-16,6-1-5 16,-3 1-19-16,-4 2-3 15,-9-2-9-15,-7 7 10 16,-13-1-3-16,-11 4 5 15,-7 2-5-15,-9 3 0 0,4-3-13 16,1 1-2 0,7-8-7-16,3-2-5 0,9-6-11 15,0-1-9-15,7-2-8 16,-4-1-5-16,0 0 2 16,14 2 6-16,46 7 7 15,-28-2 5-15,1 3 3 16,-6 3 3-16,-10 5 1 15,-4 4 6-15,-8-3 4 16,-14 4 13-16,-2-1 3 0,-4-2 9 16,-7-6 1-16,-7 0 4 15,0-7-8-15,-3-3-6 16,6-3-41-16,1 1-89 16,7-4-470-16,-2 1 93 15</inkml:trace>
  <inkml:trace contextRef="#ctx0" brushRef="#br0" timeOffset="62865.83">7530 7967 923 0,'-1'0'310'0,"0"0"79"0,0 0-246 15,1 0 6-15,0 0 10 16,0 0-52-16,5 13 8 15,15 46-15-15,-11-23-6 16,-1-1-32-16,-3 4-9 16,2-3-22-16,-3-1-11 15,2-10-44-15,-5-4 47 16,-5-9-555-16,-8-14 164 0</inkml:trace>
  <inkml:trace contextRef="#ctx0" brushRef="#br0" timeOffset="63278.24">7379 8013 1057 0,'-13'-10'292'0,"9"1"154"16,-5 6-272-16,4 1-11 16,5 1 1-16,9 0-18 15,-1 2-58-15,6-1-9 16,4 0-13-16,9 1 2 15,-2 0-16-15,19 3-10 16,0-2-19-16,9 0-5 16,-5-1-9-16,0 0-58 15,-10 0 291-15,-5 5-819 16,-13 0 313-16</inkml:trace>
  <inkml:trace contextRef="#ctx0" brushRef="#br0" timeOffset="63952.92">7964 8347 384 0,'1'-4'320'0,"-3"4"5"16,0 1-73-16,1-2 38 16,-1 0-64-16,1 0 2 15,0-1-63-15,0 1-37 16,1 0-61-16,1 0-27 15,3 1-42-15,22 0-4 16,40 3 8-16,-29 4 11 16,-6-3 4-16,1 7 8 15,-8 1 1-15,-5 7 16 16,-9 3 3-16,-9 7 12 16,-12 2-2-16,-10 5 5 0,-6-2-15 15,-15 0-4-15,1-5-13 16,-7-4-35-16,6-9-45 15,2-7-112-15,16-6-94 16,10-13-327-16,12-5 0 16</inkml:trace>
  <inkml:trace contextRef="#ctx0" brushRef="#br0" timeOffset="64433.63">8582 8384 651 0,'4'-14'363'0,"-8"3"32"16,2 7-162-16,-1-1 18 15,-4 1-61-15,-5 1-3 16,1-2-39-16,-6 0 11 16,-2-2-27-16,-2 3-1 15,2 0-36-15,-10 2-8 16,3 6-33-16,-10 6-6 15,-1-2-17-15,-7 13-2 16,6 0-9-16,-6 7 0 16,11-1-7-16,7 2-4 15,10-4-7-15,9 4-8 0,12-6-7 16,18 4-3-16,13-3 1 16,24-2 1-16,13-9-2 15,12-7-96-15,-9-8 291 16,1-13-814-16,-24 2 270 15</inkml:trace>
  <inkml:trace contextRef="#ctx0" brushRef="#br0" timeOffset="64633.1">8781 8546 856 0,'-3'-2'330'0,"0"-1"87"16,0 0-235-16,-2 0 16 16,1 1-39-16,0 2-14 15,-2 2-48-15,0 24-7 16,-30 49-20-16,37-21-7 15,3-4-27-15,4 7-6 16,4-13-10-16,1-3 0 16,-1-10-5-16,1-1-2 15,-3-13-30-15,-4-5-125 16,-3-7-405-16,-3-2-5 16,-4-4-255-16</inkml:trace>
  <inkml:trace contextRef="#ctx0" brushRef="#br0" timeOffset="65164.38">8686 8589 967 0,'-2'-3'422'0,"1"2"44"16,0 0-162-16,0-1-183 0,0 1-2 16,1 0-3-16,0 0-48 0,0 0-17 15,9-3-17-15,18-4 1 16,32-4-10-16,-27 13-5 15,-5 2-10-15,-1 5 2 16,-9 3-2-16,-7 5 10 16,-10 2 4-16,-9 3 10 15,-6 1 0-15,-6 1 4 16,-1-3-10-16,2-2-3 16,6-5-11-16,6-3-11 15,7-5-10-15,9 2-6 16,4-4-3-16,7-2 1 15,2 2 6-15,6 5 4 16,-3-2 4-16,2 7 2 16,-5 2 0-16,-2 4 2 15,-6-4 1-15,0 8 10 16,-7-4 6-16,-2 4 18 0,-5-4 10 16,-14 3 14-16,-9-5-6 15,-15 2-2-15,-6-3-17 16,-12-1-37-16,10-6-65 15,14-5-592-15,21-6 149 16</inkml:trace>
  <inkml:trace contextRef="#ctx0" brushRef="#br0" timeOffset="65617.95">9348 8511 870 0,'-1'-4'397'32,"-2"0"79"-32,1 0-226 0,-1 1 46 0,0 0-69 15,0-1-20-15,2 2-75 16,2-1-14-16,4 1-46 15,32-7-4-15,42-2-16 16,-30 11 2-16,-3 2-15 0,3 0-4 16,-6 2-13-16,7-2-3 15,-5 0-17-15,1-1-106 16,-10-1-564-16,-16 1 145 16</inkml:trace>
  <inkml:trace contextRef="#ctx0" brushRef="#br0" timeOffset="66234.77">10650 8418 897 0,'-6'-7'289'0,"0"4"99"16,5 1-244-16,-3-1 53 15,3 2-12-15,0-1 19 16,-2-1-29-16,-1 0 4 16,-9-3-47-16,-49-17-17 15,31 22-44-15,-18 9-15 16,-2 5-26-16,-11 16-4 16,-1 3-9-16,-3 10-2 15,16-2-4-15,8 9-6 16,19-7-8-16,18 2-9 15,17-5-3-15,16-3-1 16,21-13 2-16,35-7 6 16,-7-11 5-16,15-11-34 15,-5-7-75-15,-9-8-500 0,-32-3 104 16</inkml:trace>
  <inkml:trace contextRef="#ctx0" brushRef="#br0" timeOffset="66498.57">10772 8630 1048 0,'1'0'324'0,"0"0"130"16,0-2-284-16,-1 2 5 16,0 2-8-16,0 0-26 15,0 10-52-15,1 22-10 16,4 40-27-16,-1-24-11 15,3 0-19-15,3 3-3 16,-2-7-6-16,1-2 6 16,-3-9-14-16,-6-6-97 15,-2-10-79-15,-4-6-393 16,-5-13 1-16</inkml:trace>
  <inkml:trace contextRef="#ctx0" brushRef="#br0" timeOffset="66948.84">10720 8738 1335 0,'-11'-18'313'16,"3"12"173"-16,-1-19-382 15,9 17-20-15,5 3 4 16,11-3-23-16,6 0-45 16,17 5-6-16,4 2 0 15,4 2 2-15,-5 5-3 0,0 8 5 16,-19-2 2-16,-4 5 11 15,-12 1 7-15,-7 1 12 16,-11-3-2-16,-5 2 1 16,-6-5-9-16,-9 1-4 15,2-5-14-15,-4-4-3 16,11-3-9-16,4-1-18 16,12 1-11-16,10-1-13 15,12 2-1-15,6 0-1 16,4 2 16-16,6 0 4 15,-4 5 10-15,1 3 1 16,-5 0 2-16,2 3 2 16,-7 0 2-16,-3-2 4 15,-5-1 6-15,-7 2 22 16,-11-2 10-16,-6 7 9 16,-8-1-1-16,-9 5-4 0,-1-1-20 15,-9 0-7-15,1-6-12 16,-4-4-48-16,8-8-67 15,3-11-513-15,17-8 101 16</inkml:trace>
  <inkml:trace contextRef="#ctx0" brushRef="#br0" timeOffset="67260">11316 8050 713 0,'0'-1'387'0,"1"0"-1"15,-3 1-78-15,2 1-185 16,1 2 19-16,4 4 27 15,11 13-31-15,42 42-5 16,-41-32-37-16,2 6-16 16,-9-2-36-16,3 4-10 15,-12-8-14-15,2-4-5 16,-2-6-45-16,1-1-449 16,1-5-80-16,2-6-165 15</inkml:trace>
  <inkml:trace contextRef="#ctx0" brushRef="#br0" timeOffset="67652.96">11082 8067 1148 0,'-23'3'298'0,"4"-1"117"15,32-1-300-15,-3 3-2 16,8-1 19-16,8 0 22 15,8-1-7-15,17 0 11 16,2-5-35-16,10 2-15 16,0-2-41-16,11 0-19 15,-6-1-22-15,7 0-92 16,-7 2 29-16,-1 0-573 16,-26 1 116-16</inkml:trace>
  <inkml:trace contextRef="#ctx0" brushRef="#br0" timeOffset="68130.87">11925 8903 636 0,'-6'0'432'0,"7"5"-9"0,-7-3-157 16,5-2-8-16,-1 0-105 16,1 1-19-16,0 0-46 15,1-1 11-15,0-1-9 16,2-2 8-16,7-14-20 0,29-57-5 16,-20 23-28-1,8-21-13-15,3-7-19 0,9-10-5 16,-3 9-6-16,4-5-1 15,-6 25-1-15,-2 6 1 16,-11 22 1-16,-5 4 2 16,-6 17-1-16,-5 6-7 15,-2 8-1-15,3 10-4 16,-2 5-1-16,4 11 3 16,1 6 10-16,9 18 11 15,-1-1 9-15,10 20 7 16,-3 1 2-16,4 9 1 15,-3-10-9-15,4 1-1 16,-5-18-5-16,8-5-1 16,-4-17-2-16,-2-4 5 15,-6-11-17-15,-4-5-84 16,-8-8-64-16,-5-2-488 0,-6-4 53 16</inkml:trace>
  <inkml:trace contextRef="#ctx0" brushRef="#br0" timeOffset="68465.92">11903 8564 1399 0,'0'0'299'0,"0"0"155"15,2 0-399-15,8 0 39 16,23 2 20-16,44 5 34 15,-30-6-3-15,11-2-6 16,-2 1-40-16,10-5-20 16,-6 0-42-16,7-1-64 15,-9-1 132-15,2 1-720 16,-16 2 237-16</inkml:trace>
  <inkml:trace contextRef="#ctx0" brushRef="#br0" timeOffset="69008.98">12896 8661 1089 0,'-16'11'250'16,"10"-9"112"-16,2 2-323 15,4 3 13-15,1 3 7 0,1 7 16 16,6 7 5-16,-2 11 23 15,-8 4-8-15,4 13-7 16,-3-1-29-16,-4 5-16 16,2-8-25-16,8-1-8 15,-1-16-39-15,3-7-136 16,4-15-110-16,11-10-211 16,-6-12-99-16</inkml:trace>
  <inkml:trace contextRef="#ctx0" brushRef="#br0" timeOffset="69446.47">12841 8812 1020 0,'4'-15'295'16,"-15"8"116"-16,8 2-277 16,1 2-16-16,9-1 10 0,0 0-59 15,11-1-15-15,2 2-13 16,11-3 3-16,3 1-8 15,4 4-3-15,-5 5-8 16,-2 2 2-16,-3 2-2 16,-16 4 12-16,-10-1 4 15,-6 4 11-15,-8-3-2 16,-16 4 0-16,7-6-12 0,-3 3-4 16,5-9-13-16,3-1-9 15,8 0-12-15,6 0-13 16,8-1-6-16,9 0-5 15,4 1 3-15,9 4 4 16,1-1 10-16,3 6 3 16,-7 4 5-16,-3 1 3 15,-7 1 3-15,-5 2 17 16,-11-5 8-16,-8 2 16 16,4 1 6-16,-19 2 6 15,-3-4-13-15,-4 2-7 16,1-5-17-16,-6-5-43 15,19-3-92-15,9-12-496 16,12-6 98-16</inkml:trace>
  <inkml:trace contextRef="#ctx0" brushRef="#br0" timeOffset="69827.46">13470 8411 1206 0,'-24'1'313'0,"-77"2"119"16,101-4-355-16,8 4 20 15,3 3-2-15,10-2 4 16,11 0-8-16,9-4 9 16,2-3-22-16,9-2-13 15,-9-2-29-15,-6 3-38 16,-16 5-97-16,-14 10-440 16,-15 3 86-16</inkml:trace>
  <inkml:trace contextRef="#ctx0" brushRef="#br0" timeOffset="69978.5">13748 8175 1089 0,'45'-6'269'0,"-37"10"151"15,-6 0-295-15,-4 11 29 16,0 3 6-16,3 13-13 15,-3 2-48-15,3 7-21 16,0-3-40-16,2 5-7 16,3-9-15-16,7 3-67 15,-1-6-473-15,-4-5 137 16</inkml:trace>
  <inkml:trace contextRef="#ctx0" brushRef="#br0" timeOffset="70479.05">13897 9085 606 0,'-4'17'283'15,"-1"26"69"-15,12-36-99 16,-6-6 9-16,5 1 53 16,-4-5-85-16,-2 2-9 15,0-3-66-15,2-4-27 16,8-22-68-16,22-49-19 16,-12 28-24-16,10-22-6 15,4-4-6-15,6-27 0 16,1 4-3-16,3-2 0 15,-7 19-2-15,-8 16 0 16,-10 32-3-16,-6 18-8 16,-6 14-4-16,-5 10-5 15,2 10-1-15,2 13 0 0,-4 5 7 16,2 18 7-16,1 6 8 16,1 19 14-16,2-5 8 15,2 11 12-15,-1-8 0 16,4-2 1-16,-1-13-10 15,3 0-2-15,-3-17-7 16,1-5-13-16,-4-13-39 16,-4-9-233-16,1-16-346 0,-7-14 1 15</inkml:trace>
  <inkml:trace contextRef="#ctx0" brushRef="#br0" timeOffset="70788.17">14038 8841 1066 0,'-63'1'434'16,"41"-4"33"-16,11 2-219 15,17 2-160-15,14-5 43 16,2 0-57-16,28 1 13 16,5 0-10-16,10-2-9 15,-7 2-32-15,16 3-22 16,-19-2-82-16,5 2-490 15,-13 0 124-15</inkml:trace>
  <inkml:trace contextRef="#ctx0" brushRef="#br0" timeOffset="71396.11">14935 8619 1092 0,'-4'-2'314'0,"0"0"148"15,1 1-300-15,1 0 34 16,-1 1-8-16,-7 0-9 16,-18 1-61-16,-44 7-12 15,30 1-38-15,-9 3-16 0,7 1-26 16,4 2-13-16,11-2-16 15,15 1-14-15,16 0-5 16,12 0-2-16,9 2 3 16,9 1 5-16,2-3 10 15,1 2 3-15,-5-1 2 16,-1-2 3-16,-4 3-2 16,-3 3 2-16,-7-3 0 15,-9 2 6-15,-6-3 2 0,-10 0 4 16,-5-3 1-16,-9-1 2 15,3 1-5-15,-6-3-3 16,2-2-5-16,2-1-5 16,11 0-8-16,6-1-8 15,8 1-3-15,11 6-1 16,5-4 4-16,3 7 6 16,-4 2 6-16,1 5 5 15,-7-2 2-15,-6 7 4 16,-5-1 3-16,-4 3 3 15,-5-2 0-15,-11 4 1 16,4-5-7-16,-2-1-4 16,8-2-7-16,10-1-4 15,13-3-2-15,6 0 1 16,4-1 4-16,2-1 12 0,-3-3-27 16,5-4-118-16,-2-3-436 15,8-1 75-15</inkml:trace>
  <inkml:trace contextRef="#ctx0" brushRef="#br0" timeOffset="72078.02">15134 9113 892 0,'3'3'302'16,"1"-1"89"-1,-1-1-228-15,9-1-37 0,3-5 10 16,35-21-78-16,-31 1-7 16,-2 1-4-16,-7-5 24 15,-2 5 3-15,-10-1 14 16,-5 7-11-16,-8 2-16 16,-5 8-30-16,-15 5-14 15,-2 11-17-15,-10 7 5 16,1 3 8-16,1 8 15 15,13 0 0-15,9 3-2 16,13-4-11-16,14 1-9 0,13-5-14 16,12-4 3-16,7-8 2 15,10-5 4-15,-2-9 3 16,-2-3 2-16,-13-2 1 16,-5 2 1-16,-13 4-4 15,-10 7-4-15,-6 8-5 16,-8 12-3-16,-5 10-3 15,-4 14 2-15,-2 2 4 16,0 11 1-16,3-2 3 0,1 5 1 16,6-10-1-16,6 4 2 15,4-16-2-15,7-3 1 16,2-14-3-16,9-7-1 16,6-8-2-16,7-8 0 15,3-9 1-15,6-10 2 16,-6-5 3-16,-2-12 5 15,-4 3 0-15,-8-3 2 16,-10 5 0-16,-9 3 1 16,-8 11-1-16,-13 0 1 15,-5 7-2-15,-5 0 12 16,5 3 6-16,4-1 15 16,8 4-2-16,14-1 0 15,12 1-9-15,19 2-8 16,5-1-15-16,13 0 1 0,2-1-1 15,7 1 11-15,-10 0-25 16,7-4-575-16,-12-2 195 16</inkml:trace>
  <inkml:trace contextRef="#ctx0" brushRef="#br0" timeOffset="72855.94">15516 8707 1362 0,'-50'6'416'0,"44"-17"92"15,4 7-409-15,12-4 9 16,9 1-58-16,12-3 2 15,8 0-6-15,7 2 15 16,-4 4-1-16,1 7 1 16,-9 4-21-16,0 8-10 15,-8 3-15-15,-1-1-2 16,-6-2-3-16,-8-1 7 16,-10-6 2-16,-12 1 4 15,-7 0-1-15,-12 3-2 16,-2 2-7-16,-9 7-3 15,9 0-7-15,2-2-4 16,11 2-4-16,9 1-4 16,15-5-2-16,11 2 0 15,4-2 5-15,9-1 1 16,-4-6 5-16,5 3 1 0,-7-6 2 16,0 1 0-16,-7-2 0 15,0 2-1-15,-2 1-1 16,2 7-2-16,-2 5 0 15,8 9-1-15,0 1 1 16,5 5 1-16,-4-6 2 16,0 1 1-16,-8-11 2 15,-8-1 8-15,-13-8 2 0,-17 4 8 16,-12-6 3-16,-15 4 0 16,-1-1-7-16,-7 1-16 15,10-6-32-15,0 1-603 16,11-6 178-16</inkml:trace>
  <inkml:trace contextRef="#ctx0" brushRef="#br0" timeOffset="73508.78">16335 8712 728 0,'-51'8'163'0,"47"-2"65"15,0-5-214-15,0 1-15 16,4-2 7-16,0 0 8 16,1 1 29-16,0 0 27 15,0 0 39-15,0 1 11 16,-1-1 22-16,0 0-21 16,0 1-17-16,0 0-35 0,0 0-11 15,1 0-19-15,0 0 20 16,0-1 8-1,0 0 14-15,2 0 0 0,-1 0 1 16,1-1-19-16,10 0-5 16,43 1-14-16,-21-5-4 15,2-3-12-15,12 8-6 16,-4-1-11-16,6 13-2 16,-16 0-1-16,-5 7 3 15,-16 1 4-15,-10 7 8 16,-14-5 3-16,-9 7 6 15,-5-5-1-15,-6 0 1 16,-2-7-7-16,-6-2 0 16,3-5-6-16,-8-2-13 15,6-2-39-15,-3-4-141 0,11 0-114 16,9-2-302-16,16-1-64 16</inkml:trace>
  <inkml:trace contextRef="#ctx0" brushRef="#br0" timeOffset="73844.89">16914 8741 1007 0,'1'-2'231'0,"-1"-2"140"16,6-2-280-16,-5 5 35 15,1-1 24-15,1 0 10 16,2-2-24-16,-1 0 13 15,-1 0-36-15,0-2-6 16,-3 1-31-16,-3 0-12 16,-2 2-26-16,-28-5 0 15,-34 12-10-15,25 14 8 16,3 5-2-16,-5 7 6 16,8-1-9-16,5 3-4 15,14-1-14-15,14 2-9 16,16-7-9-16,19-1-2 15,12-7 1-15,14-9 4 16,-3-7-9-16,6-7-135 16,-13-1 231-16,-9 2-694 0,-18 4 171 15</inkml:trace>
  <inkml:trace contextRef="#ctx0" brushRef="#br0" timeOffset="74642.75">17101 9041 1051 0,'53'18'287'16,"-42"-14"125"-16,-10-6-292 16,6-4-14-16,6-1 4 15,1-8-20-15,5-1-37 16,-5-3-3-16,-3 0-9 15,-5-2-5-15,-6 3-14 16,-9 2-2-16,-1 3-8 0,-6 5-8 16,0 8-6-16,-10 9-4 15,1 3 1-15,-7 4 1 16,2 1 7-16,-2 0 2 16,10-2 1-16,6-1-2 15,9-2-1-15,9 0-3 16,7-4-2-16,8-4 0 15,1-2 2-15,8-2 2 16,-6-2 0-16,-1 2-1 16,-5 2 1-16,-4 6 2 15,-7 5 0-15,-9 10 3 16,-4 3 1-16,-10 10-1 16,-2 0 0-16,-4 6-2 0,6-4-2 15,0 1-1-15,3-8 0 16,2 3-2-16,5-4 0 15,-1-3 1-15,4-2-1 16,4-3 1-16,1-5 0 16,2-4-1-16,3-7 1 15,2-3-2-15,2-6 0 16,4-1-1-16,2 2-1 16,3 1-2-16,0 4 1 0,3 3 0 15,-4 1 3-15,-1-1 2 16,-4-1 4-16,-2-5 4 15,-4-7-2-15,1-7-5 16,-5-3-2-16,2-8-4 16,-2-3-4-16,2-2 2 15,-3 0 5-15,0 1 3 16,-3 6 3-16,-1 3 0 16,-4 8-1-16,-4 2-1 15,0 7-2-15,-6 2-1 16,1 1 0-16,-3-1 2 15,8 3 1-15,4 1-1 16,12-3 2-16,16-2 3 16,13 0 0-16,9-3 0 15,2-4 4-15,12 3-3 16,-9-3-2-16,-3-1 12 0,-7-1-21 16,0-4-504-16,-14-6 173 15</inkml:trace>
  <inkml:trace contextRef="#ctx0" brushRef="#br0" timeOffset="75034.77">17607 8393 685 0,'13'-3'323'0,"-7"2"64"0,-6 1-179 16,1 3 41-16,-2-3-50 16,1 0-17-16,0 1-52 15,0 1-6-15,0 2-37 16,1 19-10-16,-1 39-27 16,0-19-9-16,0-3-6 15,2 5 242-15,5-15-830 16,6-9 367-16</inkml:trace>
  <inkml:trace contextRef="#ctx0" brushRef="#br0" timeOffset="76239.06">18338 8900 697 0,'-18'-2'210'0,"1"0"122"16,5 3-190-16,5-2 4 15,4-2 3-15,5 2-24 16,-2 1-48-16,1 0 16 16,0 0-5-16,2 0 11 15,1 0-16-15,18 0-1 16,40 5-23-16,-18-1-5 15,7-1-17-15,12-2-5 16,-2-6-13-16,1-2 2 16,-17-1 3-16,-12 0-66 15,-22 5-98-15,-23 17-371 16,-21 7 19-16</inkml:trace>
  <inkml:trace contextRef="#ctx0" brushRef="#br0" timeOffset="76540.08">18510 8695 785 0,'6'-5'255'0,"-4"-1"85"15,-2 6-222-15,-1 0 25 16,1 0-15-16,-1 1 2 15,0 2-21-15,0 0 8 16,-3 11-19-16,-10 44-3 16,7-26-33-16,2 7-11 15,-1 0-21-15,9 5-7 16,4-3-12-16,10-1 5 16,5-9-33-16,1-4-337 15,2-11-147-15,-9-13-91 16</inkml:trace>
  <inkml:trace contextRef="#ctx0" brushRef="#br0" timeOffset="76989.87">19579 8873 408 0,'17'-17'278'0,"-11"3"23"15,-3 10-98-15,-4-4 28 16,1 1-50-16,-1 2-5 15,1 3-39-15,-1 1 14 16,0-2-26-16,-3 1 4 16,0 0-31-16,-16-4-7 15,-45-1-27-15,19 10-1 16,-6 9-17-16,-16 5 7 16,4 3-5-16,-2 9 3 15,12-1-12-15,7 2-10 16,19-2-21-16,12 5-17 15,20-3-10-15,25 4-3 16,13-6 4-16,26-3 6 0,8-10 10 16,19-12-4-16,-16-9-45 15,5-6-154-15,-18-3-362 16,-6-5 23-16</inkml:trace>
  <inkml:trace contextRef="#ctx0" brushRef="#br0" timeOffset="77672.06">19882 9105 1008 0,'17'0'318'0,"2"-11"81"16,3-2-289-16,5-3 21 15,-2 0-36-15,-6-5-1 16,-6 3-16-16,-2 1 1 15,-12 2-20-15,-14-2-10 16,-3 4-24-16,-12 3-15 16,-9 5-15-16,-8 6-5 15,4 7 0-15,-7 6 5 16,9 2 6-16,6 4-4 16,15-2 0-16,13 4-3 15,19-4-4-15,10-4-1 16,9-4 6-16,13-8 5 0,-2-7 3 15,9-6 2-15,-9 2 1 16,-6-4 1-16,-13 4 0 16,-5 5-1-16,-17 4-1 15,-9 5-4-15,-4 9-3 16,-6 12-2-16,-4 4 2 16,-7 13 9-16,4 1 8 15,-7 5 12-15,2-6 4 16,-3 0 0-16,6-6-6 0,-1-3-7 15,12-6-11-15,3-3-7 16,8-7-6-16,10-2-5 16,8-6 0-16,7-6 0 15,4-3 4-15,8-7 5 16,0-5 4-16,5-5 2 16,-6-2 3-16,-4-4 4 15,-7 1 0-15,-12-8-5 16,-9 1-2-16,-11-4-4 15,-7 3-5-15,-9 5-8 16,1 10 2-16,0 5-5 16,8 8-2-16,6 4-8 15,11 2 3-15,13 0 2 0,8 1 7 16,13-5 7 0,9-1 10-16,6-7 3 15,-3-3 0-15,7-3-46 0,-7 3 230 16,1-11-678-16,-9 4 256 15</inkml:trace>
  <inkml:trace contextRef="#ctx0" brushRef="#br0" timeOffset="77988.77">20417 8796 1045 0,'-27'-15'377'16,"14"4"68"-16,7 4-232 16,-18-5-140-16,38 1 4 15,6 9 12-15,7 7-39 0,2 2 6 16,-4 3-7-16,4 7 1 16,-6 3-11-16,-4 3 8 15,-3 2-3-15,-5 7 10 16,-11-6-2-16,-7 5 8 15,-7-8-7-15,-11 5-3 16,-8-11-18-16,-9 0-81 16,1-5-84-16,-2-4-461 15,13-8 52-15</inkml:trace>
  <inkml:trace contextRef="#ctx0" brushRef="#br0" timeOffset="78274.36">20877 8790 889 0,'17'-13'439'0,"0"2"-16"0,-37 0-132 15,26 5-205-15,-4-3 12 16,0 4 37-16,-4-1-14 16,-5 2 4-16,-9 2-33 15,-8 5-15-15,-6 2-34 16,-14 10-6-16,-4 1-14 15,-10 9 10-15,8 1-3 0,2 6-2 16,17-3-10-16,12 2-8 16,19-4-14-16,13-3-6 15,11-3 1-15,13-1 1 16,4-7 8-16,15-4-72 16,0-5-60-16,1-2-460 15,-8-6 58-15</inkml:trace>
  <inkml:trace contextRef="#ctx0" brushRef="#br0" timeOffset="78970.45">21122 9038 1131 0,'59'36'287'0,"-54"-36"132"0,7-10-316 15,9 2-8-15,2-6 10 16,4-3-30-16,-4 0-19 16,-6-2 10-16,-8-3-12 15,-9 3-1-15,-11 6-13 16,-12 1-16-16,-4 5-21 16,-14 7-10-16,0 7-7 0,-10 4 2 15,8 1 8 1,3 4 7-16,11-3 3 0,8 0-7 15,19-3-4-15,6 1-3 16,12-1-7-16,15-3 3 16,3-4 8-16,7-3 4 15,-1-3 2-15,-4 0 2 16,-8 3-2-16,-7 2 1 16,-11 6 2-16,-8 11 8 15,-11 6 2-15,-11 12 7 16,-3 4 0-16,-10 5 0 15,0-2-6-15,-4 2 0 16,3-7-4-16,1 1 1 16,8-3-3-16,-1-1-3 15,10-5-4-15,8-2-7 16,6-5-4-16,8-4-3 0,6-11 1 16,8-7 2-16,4-10 5 15,10-9 1-15,-1-6 4 16,5-7-1-16,-5 3-3 15,-6-6-8-15,-13 3-3 16,-9 1-1-16,-11 6-1 16,-13 0-2-16,-5 10 8 0,-9 5 10 15,-1 4 8-15,1 4 13 16,10 3 5-16,5-1 2 16,14-3-9-16,16 1-3 15,12-1-8-15,17-1 2 16,6-5 2-16,10 3 2 15,-5-3-3-15,0-3-3 16,-13 1-59-16,-1-9-488 16,-15-7 142-16</inkml:trace>
  <inkml:trace contextRef="#ctx0" brushRef="#br0" timeOffset="79458.06">21789 8488 2059 0,'0'0'253'0,"0"0"64"0,2 17-182 0,0 13-15 15,0-3-41-15,0 3-12 16,1 23-61-16,-10-2-607 16,-4-18 191-16</inkml:trace>
  <inkml:trace contextRef="#ctx0" brushRef="#br0" timeOffset="81390.66">9772 9468 282 0,'-2'-4'93'16,"0"0"40"-16,0 2-57 15,0 0 15-15,1 1 46 16,-1 0-9-16,2 0 26 16,0 0-7-16,2 0 3 0,-2-1-38 15,1 2-6 1,0 2-33-16,1 0-9 0,8 11-20 16,42 62 1-16,-19-26-13 15,17 12-2-15,7-3-2 16,27 0 8-16,10-13-3 15,29-7 3-15,3-19-3 16,32-11 1-16,-11-11-11 16,16-13 0-16,-19-7-6 0,19-10-2 15,-17 2-6-15,27-4-2 16,-17 6-3-16,22 4-2 16,-22 14 1-16,3 12-1 15,-33 10 0-15,-10 11 0 16,-33 3 0-16,-11 6-1 15,-26-5 1-15,-6 1 0 16,-13-3 1-16,-5 1 0 16,-9-8 1-16,-2 1 3 15,-6-6 4-15,-5-4 10 16,0-5 4-16,3-2-5 16,-3-2-7-16,4 0-10 15,31-6-12-15,63-15-5 16,-23 4 4-16,30 0 3 15,-2-1 5-15,21 7-1 16,-10 7 0-16,26 11 0 16,-19 5 1-16,24 10-1 0,-5 2 2 15,30 8-1-15,-21 1 1 16,33 3 1-16,-13-4 1 16,15-7 2-16,-20-10 1 15,15-13 1-15,-32-12 1 16,16-14 1-16,-24-6 2 15,-2-10 1-15,-24-1 0 16,-8 4 9-16,-36 11 5 0,-12 5 13 16,-25 12 5-16,-13 4 11 15,-10 1-8-15,-5-2-5 16,-6 3-50-16,-10-7-311 16,-4-5-199-16,-7-16-76 15</inkml:trace>
  <inkml:trace contextRef="#ctx0" brushRef="#br0" timeOffset="85431.21">24140 10135 351 0,'1'5'335'15,"-2"-1"-32"-15,2-1-11 16,-1-3-87-16,0 0-33 16,0 1-64-16,1 0-9 15,1-1-26-15,1-1 31 16,13-7 8-16,50-39 26 0,-35 8-7 16,7-18 1-16,-3-3-39 15,8-27-15-15,-5-7-32 16,10-29-11-16,-3 1-16 15,2-13-5-15,-11 22-4 16,-6 17 7-16,-15 27 5 16,-7 18 8-16,-9 24-2 0,-4 11-5 15,-2 7-11-15,-3 15-13 16,2 2-10-16,-1 11-4 16,2 3 0-16,1 10 1 15,4-2 4-15,3 8 2 16,3-7 3-16,9 2 2 15,0-9 3-15,5-4 3 16,3-8 2-16,4-5 4 16,-3-6 1-16,7-10 2 15,-4-6-1-15,0-7 2 16,-4-8-1-16,3-9 0 16,-7 0-1-16,-1 0 1 15,-3 5-3-15,-2 7 0 16,-8 9-2-16,1 7-2 15,-1 7-3-15,-6 2-7 16,1 5-2-16,1-2-2 0,0 1 1 16,-3 16 7-16,-6 50 8 15,3-24 6-15,6 2 3 16,2 3-2-16,6-8-4 16,10-1-2-16,9-11-6 15,11-7 1-15,8-9-9 16,13-6-282-16,-9-11-328 15,-15-12 4-15</inkml:trace>
  <inkml:trace contextRef="#ctx0" brushRef="#br0" timeOffset="86431.1">25252 9298 245 0,'0'-2'251'0,"0"0"-2"0,0 0-30 16,-1 0 8-16,0-1-47 15,1 1 2-15,-1-1-43 16,1 1-8-16,0 0-39 16,0-1-17-16,0 2-31 15,1 1-6-15,0 1-13 16,2 2 4-16,0 0 3 0,8 17 8 16,18 40-3-16,-20-25 3 15,1 1-3-15,-10 6 6 16,2-5-5-16,-6 3 8 15,-6-7-4-15,-1-1 5 16,4-8-8-16,-10 1-1 16,2-8-9-16,-1-1-5 15,1-5-9-15,2 0-8 16,8-7-8-16,8 1-7 16,3-3-4-16,-5-3 3 15,3-1 9-15,12-5 13 16,41-25 9-16,-24 4 13 15,1-1 5-15,5-8 5 16,-4-1-6-16,3-7 3 0,-6 7-9 16,0-3 1-16,-10 9-8 15,-2 5 3-15,-8 9-5 16,-6-1 3-16,-4 10-3 16,-5-1-3-16,-4 2-12 15,-2 2-55-15,-1 6-64 16,-1-3-126-16,2 0-390 15,1-6 34-15</inkml:trace>
  <inkml:trace contextRef="#ctx0" brushRef="#br0" timeOffset="87378.61">25952 9127 314 0,'-43'23'295'16,"37"-22"-20"-16,1-4-59 15,1 2 37-15,3 0-74 16,0 0 10-16,0 1-33 16,0 0-6-16,1 0-37 15,0 0-6-15,0 0-31 0,1 1 4 16,2 0-17-16,11 2 5 16,45 3-11-16,-21-9-1 15,0 1-18-15,11-1-7 16,-1 1-11-16,4 0-4 15,-8 2-8-15,-2-2 1 16,-12 2-2-16,-6 0 8 16,-9 0-10-16,-10 1-62 15,-9 0-85-15,-12 1-360 16,-14 0-65-16,-20 1-175 16</inkml:trace>
  <inkml:trace contextRef="#ctx0" brushRef="#br0" timeOffset="87646.41">25787 9327 878 0,'-15'0'342'0,"22"4"42"16,-6-4-219-16,2 0 2 16,-1 0-13-16,0-1-39 15,4 0 16-15,21 1-29 16,47 0 3-16,-30-2-27 15,15 4-9-15,-2-4-19 16,5 0-2-16,-9-1-16 0,0 1-3 16,-13-2-11-16,-4 2 0 15,-12 0-5-15,-5 0-26 16,-13 1-57-16,-3 5-509 16,-4 0 123-16</inkml:trace>
  <inkml:trace contextRef="#ctx1" brushRef="#br0">29369 12765 0,'0'0'15</inkml:trace>
  <inkml:trace contextRef="#ctx0" brushRef="#br0" timeOffset="97273.38">26927 9039 16 0,'3'0'-4'0,"3"1"13"0,1-2 15 15,-6 1 48-15,1 0 26 16,1 0 42-16,3 0 9 16,4 0 13-16,-4 0-25 15,-1-1 18-15,-1 0-23 16,0 0 15-16,0 0-24 15,-1-1 5-15,0 1-30 16,-1-1 4-16,1-1-17 0,-1 0 1 16,-2-1-18-16,-1 1-7 15,-3 1-19-15,-12 1-2 16,-52 12-7-16,20 13 6 16,1 4 1-16,-7 9 6 15,7 1-8-15,-3 3-1 16,8-7-8-16,-2 5-5 15,10-7-10-15,5 2-5 16,11-8-9-16,13 5-10 16,17-6-3-16,33 1-1 15,8-6 2-15,32-2 4 16,6-8 8-16,13-7 7 16,-24-6 9-16,-7-4-124 15,-33 2-358-15,-33-1 87 0</inkml:trace>
  <inkml:trace contextRef="#ctx0" brushRef="#br0" timeOffset="97736.66">27118 9408 484 0,'14'-13'272'0,"-2"2"-7"16,-21 5-52-16,15 2-126 15,-2 3 3-15,3 1 11 16,-6 0-20-16,0 1 0 16,1 1-19-16,1 1 4 15,7 16-11-15,14 38 3 16,-24-29-9-16,0 9 3 15,-5-2-9-15,-5 1-1 16,-5-5-10-16,-2-3-3 16,3-6-10-16,4-6-7 15,6-9-8-15,7-3-5 16,9-5-3-16,7-10-1 16,5-4 5-16,10-8 9 0,1-5 8 15,4-6 12-15,-6 0 3 16,0-4 8-16,-10 6-4 15,-2 2 1-15,-9 6-10 16,-2 5-1-16,-6 8-11 16,-4 2-117-16,-3 7-142 15,-2 5-248-15,-2 3-81 0</inkml:trace>
  <inkml:trace contextRef="#ctx0" brushRef="#br0" timeOffset="98218.9">27545 9383 512 0,'0'-12'441'0,"1"5"-85"16,2 6-8-16,5-1-256 0,7 1 15 16,7 0-46-16,5 1 19 15,-2-4-2-15,10 2-4 16,0 0-17-16,12 1-12 16,0-2-22-16,14-1-7 15,-4 3-6-15,3 0 2 16,-16 1 1-16,-7-3 10 15,-15 3-13-15,-13 0-118 16,-14 0-357-16,-12 11-7 16,-7-4-244-16</inkml:trace>
  <inkml:trace contextRef="#ctx0" brushRef="#br0" timeOffset="99201.64">28881 8660 397 0,'6'3'112'15,"0"1"89"-15,-2-5-79 0,-3 0 46 16,-1-1 20-16,0 1 7 16,-1 1-40-16,0 0-15 15,-2 0-43-15,0 0 2 16,-1 1-23-16,-19 10 7 15,-41 23-10-15,24-4 9 16,-2 2-11-16,-6 9 3 16,2 1-15-16,-6 14 0 15,6 2-18-15,-3 21-6 16,8-2-15-16,4 14-4 16,15-3-10-16,11 5-5 15,13-14-6-15,20 4-2 16,12-16-2-16,17-4-60 15,1-20-76-15,14-10-365 16,-6-24 37-16</inkml:trace>
  <inkml:trace contextRef="#ctx0" brushRef="#br0" timeOffset="99618.57">28787 9740 1148 0,'-3'7'295'16,"12"-19"105"-16,3 1-297 16,2-8-12-16,9-10 6 15,3-7-30-15,8-17 6 16,2 0-35-16,10-22-6 15,-3 1-10-15,6-15-2 16,-12 10-9-16,1 2-1 16,-12 20-2-16,-5 11 2 15,-10 23-1-15,0 11-5 16,-9 10-6-16,-3 9-7 16,-1 11-6-16,-4 19-2 15,-2 14 3-15,0 19 1 16,3 7 7-16,2 7 5 0,4-11 4 15,5 1 3-15,2-16 2 16,2-3 4-16,1-16 0 16,-1-7-2-16,-2-15-31 15,-1-7-144-15,-1-11-319 16,3-11 27-16</inkml:trace>
  <inkml:trace contextRef="#ctx0" brushRef="#br0" timeOffset="99819.99">28939 9432 1469 0,'-27'-10'336'15,"5"1"129"-15,9 6-433 16,15 1-29-16,22 2 1 16,15 0-10-16,16 2 6 15,9 0 6-15,11 0 5 16,-8-2-1-16,4 3-100 15,-13-4-374-15,-9 7-1 16,-23 1-225-16</inkml:trace>
  <inkml:trace contextRef="#ctx0" brushRef="#br0" timeOffset="100031.03">29529 9424 1356 0,'9'-6'341'16,"-24"10"111"-16,9 9-402 16,2 17 7-16,-4 9-31 15,-1 19 3-15,3 5-9 0,2 2-1 16,5-10-6-16,0-7 9 16,2-15-31-16,-3-9-163 15,-1-7-304-15,-6-3 17 16</inkml:trace>
  <inkml:trace contextRef="#ctx0" brushRef="#br0" timeOffset="100449.91">29434 9429 1438 0,'-4'-16'330'0,"-1"8"128"15,2 5-431-15,8 4 0 16,11 2-15-16,9 2-2 15,7 1 2-15,5 3 5 16,-3 1 1-16,2 2 0 16,-7 3-6-16,-4 2 1 0,-8 0-4 15,-6 1 11-15,-11 2 1 16,-10 1 9-16,-8-3-1 16,-3 0 4-16,1-2-7 15,1-4-1-15,8-5-9 16,4-4-19-16,4-2-15 15,7-3-14-15,-3 1-5 16,1 1-4-16,3 0 14 0,11 4 8 16,35 19 10-16,-35-2 5 15,-4-3 5-15,-4 2 19 16,-4 1 10-16,-8-2 18 16,-5-6 6-16,-5 3 10 15,-9-4-14-15,-9 0-7 16,-4-1-16-16,-11 3-55 15,4-9-66-15,6 3-458 16,12-3 83-16</inkml:trace>
  <inkml:trace contextRef="#ctx0" brushRef="#br0" timeOffset="100747.63">29815 9087 1134 0,'-45'17'345'0,"38"-22"66"0,8 5-335 16,5 1 23-16,13 0-42 15,12-1 10-15,4 1-3 16,6-3-2-16,0 0-18 16,0-1-11-16,-12 2-10 15,-4-3-121-15,-9 2 191 16,10-5-574-16,-9-3 135 16</inkml:trace>
  <inkml:trace contextRef="#ctx0" brushRef="#br0" timeOffset="100977.02">30229 8875 1239 0,'-10'-27'335'16,"5"11"126"-16,4 7-321 16,2 4-25-16,0 4 6 15,3 6-55-15,-4-4-8 16,0 3-30-16,1 19 4 15,4 44-3-15,-2-22 0 16,1-1-6-16,3 6-3 16,1-11-4-16,0 2 63 15,-1-15-619-15,-3-15 231 16</inkml:trace>
  <inkml:trace contextRef="#ctx0" brushRef="#br0" timeOffset="101699.09">30220 9909 598 0,'-3'-9'376'0,"3"3"-1"16,2-2-148-16,5-1 10 15,1 2-91-15,12-6-1 16,0-2-41-16,5-12-5 16,0-4-28-16,8-18-9 15,-3-4-27-15,6-23-16 16,2 3-16-16,12-17-2 16,0 10-2-16,-1-1 1 15,-4 17 3-15,-5 9 1 16,-18 21 1-16,-9 11-7 0,-9 15-5 15,-5 14-6-15,-5 10-3 16,-2 17-6-16,-3 8 3 16,-2 16 3-16,-1 1 9 15,4 8 7-15,3 2 7 16,7 7 5-16,6-6 2 16,5 0 1-16,1-8-4 15,5-17 3-15,-4-14 0 0,0-7-6 16,1-13-44-16,-8-2-246 15,-5-4-220-15,-6-12-53 16</inkml:trace>
  <inkml:trace contextRef="#ctx0" brushRef="#br0" timeOffset="101898.55">30387 9556 1490 0,'-5'-6'338'0,"0"-4"155"16,6 4-445-16,12 1-5 16,7 5-1-16,16 3-33 15,4 2-8-15,15 2 1 16,-2 1 2-16,11 2 1 16,-9-3-11-16,4 0-150 0,-11-3-340 15,-11-5 54-15</inkml:trace>
  <inkml:trace contextRef="#ctx0" brushRef="#br0" timeOffset="102331.77">30996 9578 975 0,'0'-3'371'0,"4"0"48"16,-3 1-291-1,-1 2 10-15,0 0-86 0,0 1-9 16,0 1-32-16,1 3 3 16,5 14 3-16,21 40 16 15,-20-32 4-15,0 4 9 16,-4-2-3-16,-7 1 4 16,-3-3-11-16,-6-1 2 15,4-4-8-15,0-5-4 16,3-6-10-16,2-3-8 15,7-5-14-15,6-5-2 16,11-2-2-16,13-6 8 16,7-3 8-16,9-5 13 15,-3 1 3-15,0-7 6 0,-4 1-3 16,-2-11 6-16,-13-1-3 16,1-12 9-16,-15 2-1 15,-3 0 0-15,-11 10-10 16,-1 4-20-16,-6 16-39 15,0 6-113-15,-1 6-83 16,-2 8-336-16,-1 3-10 16</inkml:trace>
  <inkml:trace contextRef="#ctx0" brushRef="#br0" timeOffset="103613.72">31511 8831 43 0,'-1'-8'188'0,"1"4"14"15,-2 2 4-15,2 2 15 16,-2 0-65-16,1 0-41 16,-1 0-77-16,0 1-19 15,0-1-14-15,0 1-2 0,-2-1 1 16,2 1 15-16,0 0 13 16,0 0 29-16,1 0 10 15,0 0 16-15,0 0-10 16,1-1-7-16,0 2-28 15,0-2-11-15,0 1-18 0,0 0-4 16,1 0-5-16,0 0 10 16,0 0 4-16,0 0 15 15,1-1 5-15,0 1 8 16,2 0-7-16,-1 0-3 16,4 3-13-16,9 2-3 15,30 21-11-15,-28-15-1 16,-1 0-5-16,8 7 0 15,1 0-3-15,6 8 4 16,1 3-1-16,2 13 8 16,-8 1 5-16,3 18 13 15,-10 0 2-15,-5 13 10 16,-5-8-2-16,-6 14-3 16,-7-7-10-16,-3 8-1 15,-1-10-11-15,-8 2 5 16,2-18 1-16,-8-3 16 15,-5-18 8-15,-11 1 13 0,-3-12-1 16,-9-2-2-16,9-5-23 16,5-4-106-16,11-6-96 15,20-1-353-15,16-3-12 16</inkml:trace>
  <inkml:trace contextRef="#ctx0" brushRef="#br0" timeOffset="104413.47">32125 8802 347 0,'-10'-1'161'0,"2"0"5"16,10 3-88-16,-2 1 32 0,0-3-11 16,0 0 27-16,0 0 18 15,0 0 16-15,0 0-30 16,0 0-13-16,0 2-46 15,-2 2-14-15,0 17-27 16,-6 46 0-16,4-31-6 16,2 2 6-16,1-3-5 15,5 4 2-15,3-11-4 0,-2-2 6 16,1-7-1-16,-3-7-8 16,-2-10-60-16,1-6-360 15,2-8 86-15</inkml:trace>
  <inkml:trace contextRef="#ctx0" brushRef="#br0" timeOffset="104700.71">31916 8747 1046 0,'-9'-6'314'0,"-5"0"87"15,11-1-302-15,6 6 23 16,3 2-35-16,8-4 27 0,-1 3-20 16,3 1 0-16,6 1-19 15,15-1-11-15,2 1-32 16,12 3-11-16,4-1-12 16,9 3-2-16,-9-2-4 15,2 4 1-15,-14-4-1 16,-7 0-3-16,-13-4-28 0,-9-2-118 15,-10-1-373-15,-19-9 58 16</inkml:trace>
  <inkml:trace contextRef="#ctx0" brushRef="#br0" timeOffset="105748.89">32703 9474 136 0,'3'0'243'0,"1"1"-24"16,-3-1 3-1,-1 0 9-15,0 0-44 0,0-1 25 16,-1-1-36-16,-1 1 6 15,1 0-38-15,-1 0-16 16,-1 0-46-16,-3 0-17 16,-15-2-26-16,-54 2-6 15,37 6-12-15,-8 8 3 16,-2-3-1-16,-5 12 5 16,14 2-1-16,-3 5 0 15,9-1-10-15,11 9-9 16,9-9-11-16,13 3-9 15,11-2-5-15,13-1-4 0,10-5 5 16,19-1 0-16,8-11 2 16,17-7-11-16,-4-5-45 15,0-5-146-15,-16-1-258 16,-25-7-9-16</inkml:trace>
  <inkml:trace contextRef="#ctx0" brushRef="#br0" timeOffset="106080.04">32896 9699 808 0,'12'-5'250'15,"-24"-1"65"-15,5-2-173 16,2 5-37-16,-2-1 23 15,3 2-26-15,-1 2-9 16,4 0-42-16,-1 1-19 16,0 2-22-16,-4 13-5 15,-9 47-1-15,11-25 3 16,-4 2 2-16,1 7 0 0,2-7-1 16,2 4-1-1,3-8 0-15,4-2 1 0,0-10 3 16,3-4-21-16,-2-8-48 15,0-7-203-15,-7-9-163 16,-7-8-65-16</inkml:trace>
  <inkml:trace contextRef="#ctx0" brushRef="#br0" timeOffset="106511.94">32875 9758 1182 0,'-5'-14'297'0,"0"3"131"16,-19-2-330-16,21 6 12 15,-1 2-1-15,5 3-37 16,3 1-26-16,-4-1-27 16,2 2-29-16,3 0-9 15,19 4 0-15,37 11-1 16,-36-2 10-16,4 4 2 16,-4-1 7-16,-1 3 7 15,-7-2 4-15,-6-3 10 16,-10-3 6-16,-11 0 6 15,-7-4 0-15,-5 1 2 16,3-2-6-16,0 0-3 16,4-2-8-16,8-2-6 15,3 0-11-15,2-1-18 0,2-1-10 16,1 0-9-16,2 1 1 16,1 1 4-16,21 9 13 15,42 20 5-15,-35-11 8 16,-1 4 4-16,-3-1 7 15,-15 4 27-15,-11-2 14 16,-11 1 24-16,-8-2 12 16,-17 0 14-16,1-5-16 0,-4 0-5 15,5-9-21-15,-10-3-25 16,1-6-78-16,-13-14-526 16,2-6 133-16</inkml:trace>
  <inkml:trace contextRef="#ctx0" brushRef="#br0" timeOffset="113256.12">5575 9966 321 0,'-3'-2'311'0,"0"0"-31"16,-1 0 0-16,0-1-153 15,0 2-12-15,-1 0-28 16,1 0-37-16,1 1 3 16,-1 0-7-16,3 0 15 15,1 0 1-15,4-1 12 16,25-1-6-16,46-7-5 15,-28 4-21-15,11-2-8 0,-6 2-15 16,4-3-5-16,-1 5-6 16,-5-1 4-16,-15 2-11 15,-10 0-58-15,-14 3-59 16,-16 0-311-16,-13 6 22 16</inkml:trace>
  <inkml:trace contextRef="#ctx0" brushRef="#br0" timeOffset="113566.29">5621 10116 590 0,'-26'18'286'0,"6"-2"61"15,-1-10-98-15,9-4-91 16,9 0-1-16,8 0-26 16,5-3-56-16,12-3-11 15,6 4-12-15,9-4-3 16,1 3-15-16,7-1-5 15,-1 1-13-15,5-3-2 16,-7-2-2-16,9-4 1 16,-5 2 6-16,-4-7 9 15,-18 2-483-15,-12-4 173 16</inkml:trace>
  <inkml:trace contextRef="#ctx0" brushRef="#br0" timeOffset="114204.58">6840 10200 701 0,'-8'6'236'0,"-3"-6"71"16,-2 1-168-16,-3-3-3 15,-6 0 26-15,1-2-46 16,-1 2 16-16,-2-2-17 15,-5 4 14-15,2 4-23 16,-11 3-3-16,-4 1-30 0,-2 12-9 16,1 4-28-16,1 5-11 15,13-1-16-15,8 5-12 16,11-9-11-16,17 1-6 16,12-5-1-16,18 1 2 15,11-4 7-15,16 0 5 16,-1-6 5-16,12-6-17 15,-12-5-63-15,-3-4-415 16,-17-2 98-16</inkml:trace>
  <inkml:trace contextRef="#ctx0" brushRef="#br0" timeOffset="114478.53">6995 10379 1089 0,'6'-9'361'15,"-10"6"70"-15,5 5-319 16,-2 1 18-16,1-2-56 16,-1 3-13-16,-1 20-17 15,-6 56-3-15,2-26-15 16,1 11-4-16,3-9-8 0,4 0-3 15,5-13-4-15,5-9-55 16,-2-15-61-16,1-8-158 16,-4-14-216-16,-3-13-4 15,-10-13-175-15</inkml:trace>
  <inkml:trace contextRef="#ctx0" brushRef="#br0" timeOffset="114937.31">6991 10458 355 0,'2'-25'295'0,"-2"2"36"15,-6 8-62-15,0 4 42 16,-2 7-46-16,1 2-28 16,1 1-73-16,2 1-32 15,0 1-59-15,4-2-28 16,0 1-34-16,2-1-7 16,0-1-6-16,6 1 2 15,19 0 1-15,37 5-1 0,-32 2-1 16,2 7 1-16,-8 2 0 15,4 3 2-15,-9 1 1 16,-4-1 8-16,-10-2 5 16,-6 0 11-16,-11-5 0 15,-5 2 6-15,-5-1-5 16,-7 0-1-16,-3-3-11 0,-2 1-2 16,5-5-9-16,5 0-16 15,15-1-11-15,9 0-5 16,10 1-2-16,8 1 1 15,4 3 13-15,1 4 7 16,0 5 4-16,-2 3 2 16,-6 1 1-16,2 3 6 15,-8-3 0-15,-2-1 7 16,-5-2 3-16,-6-1 10 16,-9-4 1-16,-8 2 4 15,-2 0-5-15,-15-4-9 16,-1-5-39-16,-1 0-122 15,4-6-400-15,3-9 61 16</inkml:trace>
  <inkml:trace contextRef="#ctx0" brushRef="#br0" timeOffset="115260.44">7475 9965 938 0,'1'-2'240'16,"-2"0"89"-16,1 1-249 15,0 2 7-15,1 2 16 16,6 14-19-16,27 50 5 16,-18-33-25-16,1 7-12 15,0-5-20-15,-5 2 0 16,-1-10-23-16,-1-1-133 16,-8-9-302-16,-17-1 41 15</inkml:trace>
  <inkml:trace contextRef="#ctx0" brushRef="#br0" timeOffset="115671.36">7198 10034 1394 0,'-21'-3'321'0,"26"-4"124"16,-1 3-414-1,8-3 8-15,8 3-7 0,19-1 11 16,3-1 5-16,18-4 4 16,2 5-8-16,10-3-5 15,-9 1-20-15,7-2 4 16,-15 2-30-16,-5-1-392 16,-16 7-105-16,-7 1-121 15</inkml:trace>
  <inkml:trace contextRef="#ctx0" brushRef="#br0" timeOffset="115919.58">7840 10385 771 0,'2'-13'220'16,"12"-23"87"-16,-4 31-183 16,1 0 10-16,5 1 17 15,0 2-29-15,6 1-6 16,2 1-40-16,8 3-8 15,-1 0-24-15,3 7-9 16,-6 0-15-16,0 7 1 16,-9 1 1-16,-6 4 21 15,-8-1 13-15,-9 4 20 16,-12-3-1-16,-16 3 0 0,-8-2-20 16,-15 1-14-16,2-3-21 15,3-6-63-15,14-7-74 16,14-10-419-16,19-10 57 15</inkml:trace>
  <inkml:trace contextRef="#ctx0" brushRef="#br0" timeOffset="116234.74">8436 10349 1007 0,'17'-57'259'16,"-7"45"110"-16,-6 6-246 15,-8-1-17-15,-9 1 10 16,-6 2-28-16,-10 0-6 16,-4 1-26-16,-3 5 25 15,3 2 8-15,-6 5 24 16,2-1-7-16,2 5-8 16,6-1-33-16,-1 8-19 15,10-2-29-15,2 12-17 16,8-1-10-16,9 7-10 0,5-2-1 15,15 6-3 1,12-8 7-16,14-5 2 16,5-11-27-16,17-9-112 0,-3-14-387 15,-11-9 57-15</inkml:trace>
  <inkml:trace contextRef="#ctx0" brushRef="#br0" timeOffset="116489.14">8662 10494 1237 0,'-8'0'285'15,"3"0"122"-15,1 0-336 16,1 1 3-16,-1 1 33 16,-2 12-11-16,-9 62 14 15,17-30-25-15,-4 11-13 16,-1-6-29-16,1 6-15 15,1-14-17-15,3-2 0 16,4-11 1-16,1-3-32 16,-3-12-29-16,1-6-111 15,-3-5-104-15,3-4-271 16,-1-5-26-16</inkml:trace>
  <inkml:trace contextRef="#ctx0" brushRef="#br0" timeOffset="116934.95">8582 10523 1477 0,'-2'-2'347'16,"0"0"155"-16,-1-1-416 15,-1-1-25-15,1 1-5 16,1 0-16-16,1 0-29 16,2-1-12-16,2 1-8 0,24-5 1 15,35-2 4 1,-28 14 0-16,-2 1 4 0,-3 5 1 15,-7 2 1-15,-8 3 8 16,-10 1 5-16,-13 6 7 16,-6-3 0-16,-14 3 2 15,-2-3-4-15,-1 1-3 16,6-9-7-16,6 1-4 16,9-7-9-16,7 1-11 15,10-3-5-15,8 3-4 16,1-5 2-16,13 8 6 15,-1 4 9-15,6 3 3 16,-8-3 3-16,7 11 1 16,-8-7 0-16,-1 2 0 15,-6-3 2-15,-1 6 15 0,-10-6 13 16,-8 3 25-16,-12-2 7 16,-15 0 6-16,-9-2-15 15,-14 1-9-15,0-3-25 16,-3-1-43-16,13-5-47 15,11-4-524-15,26-5 124 16</inkml:trace>
  <inkml:trace contextRef="#ctx0" brushRef="#br0" timeOffset="117453.37">9266 10569 596 0,'-7'9'252'0,"-18"32"74"15,27-48-93-15,3 8-28 16,3 0 22-16,3 1 17 16,3 0-49-16,6-2-15 0,2 1-58 15,13 2-20-15,2-4-44 16,10 2-16-16,-1-2-22 16,8-1-7-16,-7-3-7 15,1 3-39-15,-9 0-81 16,-1-9-451-16,-18-1 85 15</inkml:trace>
  <inkml:trace contextRef="#ctx0" brushRef="#br0" timeOffset="120049.74">10600 10198 476 0,'-3'-2'116'16,"2"-7"95"-16,6-2-125 15,-1 3 13-15,1 0 8 16,0 7 17-16,-1 2-32 16,-4 1 29-16,0-2-3 0,-2 0 31 15,1 0-2-15,-1 0 14 16,-1 1-24-16,-1 1 9 15,-15 10-28-15,-38 44-6 16,32-17-30-16,-8 21-8 16,-2 5-24-16,0 24-10 15,8-7-17-15,10 8-8 16,20-16-12-16,21 1-5 16,13-25 3-16,14-3-107 15,4-14-75-15,5-9-380 16,-10-13-2-16</inkml:trace>
  <inkml:trace contextRef="#ctx0" brushRef="#br0" timeOffset="120464.83">11014 10501 591 0,'3'0'240'0,"0"0"6"15,3-1-103-15,7 0-108 0,32-3 29 16,-38 3 21-16,0 0 64 16,-7 0 13-16,-3 0 19 15,2-1-12-15,-3 1 5 16,0 0-56-16,-3 0-3 15,-12-2-26-15,-41-2 4 16,30 9-20-16,-16 6-4 16,-2 6-20-16,-5 13-6 15,5 1-17-15,4 10-11 16,15 0-14-16,8 2-9 16,14-11-5-16,13 4-6 15,8-9 1-15,16-4 2 16,9-4 5-16,16 3 3 15,-2-9 11-15,12-2-94 0,-4-8 5 16,5-1-482-16,-17-11 67 16</inkml:trace>
  <inkml:trace contextRef="#ctx0" brushRef="#br0" timeOffset="121289.76">11255 10818 715 0,'4'3'276'0,"5"2"84"15,-1-2-176-15,42 9 18 16,-34-17-15-16,8-4-31 16,-1-5-45-16,-2-5-13 15,-3 2-33-15,-3-6-2 16,-9 0-16-16,-3-3-3 15,-6 4-13-15,-8-7-6 16,-5 6-13-16,-5 6-10 16,-3 10-9-16,-8 7-1 15,4 12 2-15,-7 11 3 16,2 1 6-16,5 7-1 16,8 0-2-16,7 2-4 15,12-8-4-15,8 0-2 0,8-5 2 16,7-8 3-16,2-9 3 15,7-3 1-15,-1-3 2 16,-1-7 1-16,-6 1 1 16,2 2 2-16,-16-1 1 15,-2 2-2-15,-7 4-2 16,-4 7-7-16,-5 0-4 0,-2 15-5 16,-8 2 1-16,-6 10 2 15,-2 4 6-15,-11 14 2 16,7 3 4-16,0 7 0 15,9-2-1-15,4 2 0 16,8-12 0-16,4-5 0 16,7-14 1-16,4-4 1 15,2-13 2-15,9-5 3 16,1-6 0-16,11-7 1 16,1-6 1-16,12-10-1 15,-5-3-1-15,1-13-1 16,-7-3-13-16,-5-13-27 15,-17 4-1-15,-6-5 0 16,-13 12 1-16,-11 8 21 16,-5 17 30-16,-2 6 5 15,4 10 0-15,3 3-4 0,11 1-13 16,5 2-9-16,12 2-5 16,11-1-4-16,9-2 2 15,9 1 4-15,6-3 5 16,6-4-38-16,-4-3-124 15,4 3-320-15,-9-2 26 16</inkml:trace>
  <inkml:trace contextRef="#ctx0" brushRef="#br0" timeOffset="121513.69">11786 10672 900 0,'-7'16'305'16,"4"-9"67"-16,-3-7-214 15,9 4-54-15,8-2 33 16,4-2-40-16,9-1 24 15,5 0-8-15,6-4 5 16,-2 1-28-16,9-2-12 16,-5 4-33-16,3 0-13 15,-2 1-17-15,9-6-52 16,-6 1-93-16,3-11-408 16,-11-1 58-16</inkml:trace>
  <inkml:trace contextRef="#ctx0" brushRef="#br0" timeOffset="122131.04">11992 11419 768 0,'-21'4'271'16,"0"-2"75"-16,26 1-177 16,-7 0-53-16,4-2 9 15,-2-1 0-15,1 0-29 16,3-1 11-16,4-2-27 16,21-11-4-16,38-26-26 15,-29-2-10-15,6-6-20 16,10-23-2-16,-5-8-6 0,9-22 2 15,-12 0-3-15,2-16 1 16,-11 18-3-16,-4 9 2 16,-13 27-1-16,-5 17 6 15,-11 24-2-15,-6 13-7 16,-7 11-7-16,-5 11-8 16,1 9-6-16,-4 13-1 15,3 5 7-15,4 9 8 16,7-7 6-16,6-1 3 15,6-12 0-15,6-6 5 16,6-10-4-16,10-5 3 16,1-10-1-16,13-6 2 15,-2-7-4-15,6-9 1 16,-9-3-3-16,-1-8-2 16,-13 0-4-16,-9 1 0 15,-8 9-5-15,-8 5-9 0,-7 17-4 16,-4 10-3-16,0 13-2 15,-6 5 2-15,5 6 6 16,0 4 5-16,9-5 2 16,6-2 0-16,7-3 1 15,7-1-1-15,6-3 3 16,9-2-139-16,5-1-352 0,11 1 73 16</inkml:trace>
  <inkml:trace contextRef="#ctx0" brushRef="#br0" timeOffset="122879.04">13166 10796 460 0,'5'-2'274'15,"2"0"35"-15,-2 0-92 0,5 1-14 16,0 1-36-16,38-2-36 15,-33 0-56-15,4-11-17 16,-5 0-28-16,2-11-3 16,-9-2-7-16,-2-11 0 15,-12 3-4-15,-7-1-4 16,-7 11-7-16,-8 8-2 16,-4 10-1-16,-5 12 2 15,6 7 4-15,0 6 0 16,11 5 0-16,6 0-3 15,8-1-6-15,11 1-3 16,8-5-1-16,8-4 0 0,8-4 3 16,6-7 3-16,-2-3 3 15,4-5 2-15,-8-2 1 16,-5-5 1-16,-5 3 2 16,-5 2 1-16,-9 1-1 15,-5 4-6-15,-2 9-3 16,-10 13-6-16,-6 0-2 15,-11 20 5-15,-1 3 5 0,-13 14 6 16,3-1 2-16,0 12 1 16,7-12-3-16,0 7 4 15,11-14-1-15,3-6 2 16,7-14 0-16,7 3-3 16,6-11-6-16,9 0-4 15,8-4-1-15,8-6 0 16,1-8 3-16,8-6 3 15,-4-8 5-15,3-7 4 16,-6-3 0-16,-3-10 5 16,-9-2 0-16,-5-10 3 15,-10-1-1-15,-5-6 0 16,-5 6-5-16,-4 3-2 16,1 9-6-16,-1 6-4 15,5 10-2-15,0 3-3 16,3 6 0-16,2 1-4 0,4 3 0 15,8-1 0-15,7 2-1 16,16 1-2-16,5 1 4 16,11 0 0-16,-1 1 2 15,5-1 8-15,-9-1-62 16,2-2-421-16,-12-3 127 16</inkml:trace>
  <inkml:trace contextRef="#ctx0" brushRef="#br0" timeOffset="123370.76">13587 10072 1144 0,'-6'15'243'0,"-17"40"129"16,21-35-329-16,13 11 10 16,8-2 15-16,20 11 4 15,8 1-3-15,6 11 19 0,-5-1-8 16,1 23 18-16,-19-2-8 16,-5 13 8-16,-11-7-16 15,-11 10-1-15,-12-21-23 16,-12 6-1-16,-10-16-48 15,-21-1-376-15,-1-17-195 16,-4-19-96-16</inkml:trace>
  <inkml:trace contextRef="#ctx0" brushRef="#br0" timeOffset="123947.23">14268 10618 727 0,'-5'-9'328'15,"-11"-3"48"-15,16 1-190 0,4 4-2 16,2 3-32-1,9 1-83-15,9 0-9 0,4 0-17 16,13 2 4-16,6 2-5 16,11 6 9-16,-4 5-4 15,1 10 9-15,-11 4-1 16,-11 7 13-16,-17-2-5 16,-15 3 2-16,-15-3-10 15,-15 1-2-15,-9-5-15 0,-11 2-3 16,1-9-14-16,-8-3-67 15,7-11-83-15,-2-5-436 16,16-1 49-16</inkml:trace>
  <inkml:trace contextRef="#ctx0" brushRef="#br0" timeOffset="124248.43">15079 10624 801 0,'8'7'273'0,"-11"-8"91"16,-7-4-218-16,-5 1 21 15,-5 1-21-15,-6-5-6 16,1 0-26-16,-7-1 24 0,1 1-13 16,-5 2 17-16,3 7-24 15,-6 8-8-15,5 9-37 16,-10 11-14-16,7 2-26 15,0 6-14-15,14-1-18 16,11 5-8-16,22-9-7 16,23 5-3-16,12-10 3 15,19-4-40-15,2-12-82 0,8-5-447 16,-15-7 78-16</inkml:trace>
  <inkml:trace contextRef="#ctx0" brushRef="#br0" timeOffset="124962.14">15350 10971 575 0,'-2'0'455'0,"-1"-1"-36"15,5 0-23-15,-1-1-240 16,1-2-13-16,0 1-12 15,1-1-58-15,7-13-10 16,18-36-22-16,-33 25-6 0,-7 3-13 16,-5 1-4-16,-5 4-10 15,-8 8-7-15,3 11-7 16,-5 10-1-16,0 6 2 16,-4 7 7-16,9 1 3 15,6 2-1-15,10-4 0 16,14-3-4-16,12-6-5 15,12-2 2-15,1-8 1 16,10-2 2-16,-6-2 2 0,2-1 0 16,-12 2 0-16,-3 2 2 15,-13 2 2-15,-6 2 0 16,-10-1 1-16,-7 4-2 16,-2 2-2-16,-2 6-2 15,2 3-1-15,-2 11-3 16,-3 2-1-16,-4 14 1 15,-3-2 0-15,-6 10-1 16,1-3 4-16,-3 5 0 16,10-8 1-16,5 2-2 15,8-13 0-15,9-4-1 16,11-13 1-16,11-6 2 16,7-11 1-16,13-9 1 15,4-7 1-15,10-8-1 16,-2-2 0-16,1-6 1 15,-14 3 1-15,-4-9-1 16,-15 3-6-16,-13-4-9 0,-11 3-3 16,-8-3-6-16,-8 9-1 15,-6 8 1-15,3 8 5 16,2 5-6-16,11 6-7 16,11 4-8-16,12-2 1 15,13-2-2-15,10 0 7 0,20-2 10 16,2-2 11-16,5-3 5 15,-2-1-3-15,-3-8-441 16,-20-4 145-16</inkml:trace>
  <inkml:trace contextRef="#ctx0" brushRef="#br0" timeOffset="125222.44">15757 10448 1167 0,'-3'-9'311'0,"1"5"109"0,-1-1-341 15,0 2 12-15,0 1-21 16,1 1 3-16,-1 2-15 15,2 2-3-15,2 12-9 16,13 51-6-16,-11-32-9 16,1 9-104-16,2-3-412 15,11-8 111-15</inkml:trace>
  <inkml:trace contextRef="#ctx0" brushRef="#br0" timeOffset="125792.46">16345 10951 818 0,'-9'-3'255'16,"4"1"118"-16,4 1-223 15,1 0 10-15,0 0 2 0,1 0-18 16,1-1-39 0,2 1 10-16,23 0-17 0,54-2-2 15,-25-1-32-15,19-2-15 16,-2-2-22-16,8 1-5 16,-17 2-8-16,-11 2-62 15,-21 2-97-15,-13 7-385 16,-19 1 35-16</inkml:trace>
  <inkml:trace contextRef="#ctx0" brushRef="#br0" timeOffset="126026.83">16587 10740 1070 0,'13'-8'298'0,"-2"3"143"0,-8 2-299 15,5 3 27-15,1 1-2 16,-6 6-18-16,-1 4-40 16,-3 11 7-16,-6 5-27 15,-6 14-4-15,5 3-27 16,3 12-16-16,7-5-24 16,14 5-10-16,10-13-42 15,13-13-560-15,3-21 175 16</inkml:trace>
  <inkml:trace contextRef="#ctx0" brushRef="#br0" timeOffset="126393.09">17703 10731 1134 0,'-3'0'292'0,"0"-1"129"15,0 0-322-15,-1 0 32 16,1-1 0-16,-1-1-4 0,-2-1-15 16,-20-6 12-16,-38-8-24 15,23 18 8-15,-3 6-22 16,-10 10-5-1,6 3-25-15,-3 7-8 0,9 3-21 16,7 4-11-16,19-1-14 16,15 3-8-16,18-3-4 15,25 0-3-15,15-5 3 16,20-11-36-16,-1-8-49 0,16-12-515 16,-12-4 116-16</inkml:trace>
  <inkml:trace contextRef="#ctx0" brushRef="#br0" timeOffset="127091.83">17895 11007 795 0,'51'34'367'15,"-34"-37"45"-15,5-7-168 16,0-2-94-16,3-3 5 15,-2-1-94-15,-1-1-13 16,-10-1-16-16,-3-1 3 16,-9-2-9-16,-10-3-9 0,-13 1-8 15,-11 6-12-15,-6 6-10 16,-10 12-3-16,1 9 4 16,-1 8 0-16,12 2 7 15,5 3-4-15,18-4 1 16,13 3-6-16,15-4 3 15,13-3 0-15,11-5 7 0,8-4 3 16,-2-8 6 0,1 0 0-16,-9-5 1 0,-2 3 2 15,-16 0 0-15,-8 6 5 16,-6-3 1-16,-9 4-2 16,-6 3-2-16,0 6-3 15,1-3-6-15,-3 11 0 16,4 2 3-16,-4 6 10 15,-1 2 7-15,-10 12 10 16,-4-3 1-16,-12 8 2 16,-2-2-10-16,-4 3-6 15,12-8-12-15,7-1-6 16,14-6-5-16,16-4-3 16,14-9 0-16,12-7 1 15,7-8 5-15,10-10 3 16,2-7 4-16,-1-5 4 0,-9-3 2 15,-4-5 6-15,-10 2 5 16,-11-9 6-16,-9 1-1 16,-9-6-2-16,-8 5-7 15,-7 2-10-15,0 7-10 16,-1 4-4-16,5 10-3 16,2 5-4-16,6 1-2 0,7 1-4 15,8 7 1 1,13-3-2-16,10-1 4 0,12-2 5 15,2-3 5-15,8-8-16 16,-2 0-53-16,9-11-427 16,-9-1 107-16</inkml:trace>
  <inkml:trace contextRef="#ctx0" brushRef="#br0" timeOffset="127407.99">18651 10776 1242 0,'-23'-15'403'0,"21"3"84"0,2 3-369 16,2 1-2-16,12 6-63 15,8 0-22-15,5 4-24 16,8 7 1-16,0 2 1 15,0 3 8-15,-8 3 4 16,-5 6 14-16,-9-3 10 16,-10 9 34-16,-12-1 5 15,-17 6 5-15,-14-4-13 16,-11 2-9-16,-2-6-39 0,-3-3-76 16,14-9-76-16,9-7-482 15,12-12 72-15</inkml:trace>
  <inkml:trace contextRef="#ctx0" brushRef="#br0" timeOffset="127691.76">19083 10765 622 0,'12'-10'341'0,"-2"7"35"15,-7 0-144-15,4 2 50 16,-9-1-61-16,1 0-8 15,-1 1-49-15,-2 0-18 16,-16 0-57-16,-52 3-15 16,31 4-23-16,-6 4-1 15,3 5-15-15,4 8-3 0,11 2-9 16,11 8-11-16,13-1-12 16,18 1-4-16,11-3-4 15,15 1 2-15,6-9 8 16,10-7-69-16,-7-7-87 15,12-10-435-15,-10-6 46 0</inkml:trace>
  <inkml:trace contextRef="#ctx0" brushRef="#br0" timeOffset="128424.31">19275 11089 601 0,'9'7'526'15,"1"-7"-58"-15,6-11-8 16,4 0-269-16,3-2 5 16,-4-2-103-16,4-4-23 15,-8-2-29-15,-1-1-2 16,-8 1-10-16,-7-2-2 16,-10 5-7-16,-11 4-7 15,-7 3-10-15,-9 7-5 16,0 8-4-16,-5 4 3 15,10 6 2-15,5 2-4 0,10-1 0 16,11 6-3-16,14-1-2 16,12 1-1-16,6-5 6 15,8-2 3-15,0-9 2 16,3-8 3-16,-8-2 1 16,0-3 0-16,-9 1 0 15,-4 3-2-15,-12 7-1 16,-7 3-1-16,-5 9-3 0,-7 11-1 15,-2 4 2-15,-10 10 1 16,3-1 2-16,-10 5 2 16,2-7 3-16,-6 4 3 15,2-10 1-15,1 4 0 16,4-5-2-16,-1 2-2 16,11-4-5-16,5 6-3 15,6-8-2-15,9 3-2 16,3-9 0-16,7 0 2 15,4-10 2-15,4-2 2 16,-3-7 3-16,10-2 1 16,-7-7 1-16,7-4 2 15,1-2 0-15,10-8-1 16,-3-3 0-16,7-10 1 16,-4-1-1-16,-2-6 5 0,-13 2 2 15,-13-2 0-15,-11 9-1 16,-14 1-2-16,-9 7-4 15,-6 7-4-15,4 3-1 16,4 4-5-16,10 5-5 16,14 6-5-16,12 1-1 15,20 8 1-15,10 2 8 16,17 2 12-16,4-2 8 16,6 1 5-16,-12-5-1 0,0-7-3 15,-16-4-66-15,2-15-524 16,-11-12 148-16</inkml:trace>
  <inkml:trace contextRef="#ctx0" brushRef="#br0" timeOffset="129006.28">19862 10414 908 0,'26'-42'335'16,"-24"41"59"-16,-1 0-249 16,-1 2 28-16,0-1-39 0,0 0 17 15,0 0-13-15,1 1 16 16,0 0-22-16,0 2 7 16,1 6-30-16,5 18-6 15,5 35-32-15,-9-21-12 16,4-2-22-16,-2 6 160 15,-9-13-832-15,-9-22 334 16</inkml:trace>
  <inkml:trace contextRef="#ctx0" brushRef="#br0" timeOffset="131371.04">20496 10094 336 0,'7'4'80'16,"-10"-6"71"-16,7 5-76 16,-5-3 39-16,0 0 16 15,-1 0 26-15,2 0-27 16,0-1 2-16,0-1-23 15,0 1 12-15,0 0-26 0,0 0 3 16,-1 0-19-16,-1 0-3 16,-1 0-23-16,-2 0-2 15,-12 1-11-15,-41 9-3 16,31 1-11-16,-6 7-5 16,-2-3-6-16,-11 10 6 15,-4 0 3-15,-13 5 11 16,-4-1 5-16,-29 13 8 15,-7-4-4-15,-30 12 7 16,-3-2-7-16,-35 19 9 16,-4-3 2-16,-33 16 6 15,8-6-9-15,-35 12-2 16,17-16-13-16,-19 14-10 16,38-12-9-16,-23 11-3 15,43-7-5-15,9 2-2 0,49-20-4 16,8 0-4-16,51-16-2 15,14-5-7-15,22-9-1 16,11-4-2-16,16-10 2 16,5-6-15-16,5-9-24 15,8-5-124-15,4-4-371 16,1-2 52-16</inkml:trace>
  <inkml:trace contextRef="#ctx0" brushRef="#br0" timeOffset="132633.51">11915 10059 644 0,'7'0'145'0,"-9"-2"81"0,0 0-183 16,1 1 13-16,1 0 9 16,0 0 32-16,0-1-3 15,-1 1 37-15,1 0 1 16,0 0 21-16,0-1-25 16,0 1-6-16,-1 0-40 15,-1 0-17-15,-1 0-32 16,0 1-8-16,-1 1-11 15,-9 6 10-15,-49 45 3 0,16-7 8 16,-12 3 1-16,-18 19 14 16,-4-4-5-16,-28 15 16 15,0-2-1-15,-20 21 11 16,4-9-8-16,-25 13 4 16,18-6-16-16,-6 8-5 15,21-13-13-15,-3 6-7 16,30-15-13-16,8-4-2 15,26-23-4-15,13-9-21 16,25-17-35-16,23-8-124 16,19-11-425-16,8-11 67 15</inkml:trace>
  <inkml:trace contextRef="#ctx0" brushRef="#br0" timeOffset="133418.41">5613 11971 278 0,'-14'-2'271'16,"-9"7"-12"-16,0 0-48 15,4 0 40-15,4 1-66 16,7 0 0-16,3-4-39 0,5 0-20 15,5-1-43-15,-4-1-9 16,1 0-23-16,13-1 0 16,50-1-7-16,-20-2 2 15,2-1-11-15,8 0-5 16,-6-1-11-16,6 0 0 16,-12-2-4-16,-1 1 8 15,-12 3-43-15,-15 2-455 16,-16 5 143-16</inkml:trace>
  <inkml:trace contextRef="#ctx0" brushRef="#br0" timeOffset="133636.82">5503 12195 1043 0,'0'5'244'0,"3"-2"105"0,3-8-294 16,-5 5 14-16,3-1 22 15,29 0 11-15,35-2 3 16,-25 1 13-16,-1 2-31 16,9 2-3-16,-9-3-25 15,9-1-6-15,-7-1-15 16,-4-1-1-16,-13 3-83 0,-10 1-455 16,-14 0 130-16</inkml:trace>
  <inkml:trace contextRef="#ctx0" brushRef="#br0" timeOffset="134069.67">6969 11911 815 0,'2'-10'346'16,"-6"1"32"-16,-2 3-224 15,-1 2 25-15,-2 1-69 16,-7 0 3-16,-3 1-23 15,-10 3-2-15,-6 2-19 16,-9 3 1-16,1 3-13 16,-12 5-3-16,1 5-13 0,-4 5-3 15,10 0-15-15,7 5-17 16,18 3-13-16,19 4-8 16,22-2-6-16,24 3 3 15,9-7 10-15,18-8 6 16,0-9 7-16,11-10-55 15,-12-6-83-15,7-5-380 16,-16-3 42-16</inkml:trace>
  <inkml:trace contextRef="#ctx0" brushRef="#br0" timeOffset="134369.65">7263 12010 917 0,'-14'-4'333'0,"13"-3"71"15,-2 0-239-15,3 6-5 16,-2 0-32-16,2 1-71 16,0 0-18-16,0 2-31 15,-2 4-7-15,1 27 1 16,-2 49-2-16,1-30 1 15,-4 12 1-15,7-8 4 0,-1 1 1 16,2-15 1-16,0-3 1 16,2-14-22-16,-1-5-94 15,2-11-99-15,1-4-245 16,-3-7-44-16</inkml:trace>
  <inkml:trace contextRef="#ctx0" brushRef="#br0" timeOffset="134851.35">7222 12127 967 0,'-9'-15'230'15,"23"-14"112"-15,-14 17-235 16,-2 4 4-16,1 1 25 16,-2 4-20-16,0-1-23 15,3 3-53-15,0 1-24 0,2 0-25 16,0 1-10-16,8 2 2 15,21 8 5-15,38 13 8 16,-27-9 2-16,-6-2 4 16,-3 5 3-16,-11-2 2 15,-9 2 10-15,-12-5 5 16,-15 4 4-16,-8 0 0 0,-14-1-2 16,0-2-7-16,-6 2-5 15,10-8-2-15,6-1-6 16,12-3-10-16,9-3-15 15,14 0-5-15,13 2-4 16,3-3 4-16,8-1 9 16,-1 4 13-16,1 2 2 15,-8 2 3-15,-3 5-1 16,-4 2 1-16,-2 3 0 16,-8-1 4-16,-3 2 7 15,-5-3 8-15,-11 1 14 16,-3 0 5-16,-13 2 4 15,-3 2-5-15,-14 4-5 16,0-1-14-16,-8 2-43 16,6-7-66-16,3-6-387 15,11-11 69-15</inkml:trace>
  <inkml:trace contextRef="#ctx0" brushRef="#br0" timeOffset="135192.45">7722 11700 790 0,'-5'-1'275'16,"6"-4"58"-16,4 2-187 16,1 6-44-16,1 5 8 15,1 1-50-15,1 11 1 16,2 2-18-16,2 7-1 16,-2-2-10-16,1 5-1 15,-2-3-7-15,-3 4 0 16,0-6-4-16,-2-1-17 15,0-5-66-15,-2-7-354 16,-2-7 76-16</inkml:trace>
  <inkml:trace contextRef="#ctx0" brushRef="#br0" timeOffset="135469.73">7505 11666 1072 0,'-1'8'331'0,"0"-4"86"16,-3-5-315-16,4 1-1 15,0 0-25-15,2 1-18 16,4 3-7-16,22 5 9 16,37 9-8-16,-17-12-5 15,-2-1-20-15,10-8-7 16,4-3-9-16,9 1-5 15,-7-2-67-15,-1-6-424 16,-8-2 115-16</inkml:trace>
  <inkml:trace contextRef="#ctx0" brushRef="#br0" timeOffset="136118.67">8231 12017 284 0,'-10'0'267'15,"3"-2"-9"-15,-2 0-4 16,3 1-32-16,3 0-19 15,0 1-80-15,3-1-22 16,1 1-51-16,1 0-14 16,2 0-14-16,24 1 5 0,35 3-2 15,-23 1 2-15,-1-1-4 16,7 7-2-16,-3 2-5 16,-5 6 0-16,-12 2 3 15,-9 3 28-15,-14 0 18 16,-19 4 18-16,-11-6-1 15,-14 3-3-15,-4-4-28 16,-8 1-17-16,8-10-17 0,6 5-23 16,12-11-50-16,6-1-141 15,15-4-297-15,20-6 5 16</inkml:trace>
  <inkml:trace contextRef="#ctx0" brushRef="#br0" timeOffset="136453.78">8878 12034 584 0,'36'-9'182'15,"-11"1"77"-15,-5-3-88 16,-11 5-1-16,-7 0 39 16,-9 0-24-16,-4 1-2 15,-4-1-58-15,-6 3 0 16,1-2-28-16,-7 2 2 15,-1 1-27-15,-6 4-6 0,4-2-19 16,-11 6-4-16,2 1-12 16,-2 8-1-16,5-2-8 15,-3 11-6-15,11 2-10 16,6 8-13-16,13 1-7 16,15 4-3-16,12-6 1 15,17 0 3-15,8-10 9 16,13-4-1-16,-5-9-30 0,11-5-116 15,-10-4-78-15,-10 0-301 16,-16-3-39-16</inkml:trace>
  <inkml:trace contextRef="#ctx0" brushRef="#br0" timeOffset="136703.15">9026 12149 839 0,'3'-12'376'0,"-2"4"31"16,-2 3-246-16,3 7 7 16,-2 5-84-16,-1-5-33 15,0 2-33-15,-1 30-5 16,-6 31-8-16,6-26-1 0,5-3-1 16,-2 1 1-16,3-4 0 15,-2-1 2-15,3-6 0 16,-1 1 5-1,1-7-15-15,-3-2-77 0,2-7-72 16,-4-7-280-16,-7-9-12 16</inkml:trace>
  <inkml:trace contextRef="#ctx0" brushRef="#br0" timeOffset="137166.82">8993 12162 1137 0,'-3'1'263'0,"-1"-3"120"16,-11-2-333-16,16 1-7 16,2 2 1-16,5 2-14 15,-7-1-10-15,2 2-2 16,11 2-2-16,46 20-2 16,-33-12-4-16,7 0 1 15,-9-3-2-15,4 0 3 16,-8-2 0-16,-6-1 6 15,-10-2 6-15,-5 3 11 16,-7-2-2-16,-12 1 0 16,-2-2-5-16,0 5-10 15,0-5-11-15,5 2-4 0,9-3-4 16,2 4-7-16,1-5-3 16,8 3-4-16,3 1 0 15,5 3 3-15,2 2 6 16,7 4 3-16,-5-1 2 15,-3 3 2-15,-2-1 0 16,-3 0-1-16,-5-2 8 16,-2 1 21-16,-5-2 13 0,-7 0 22 15,-9 0 5-15,-8 3 2 16,-2 3-20-16,-7 4-12 16,1-2-20-16,1-3-3 15,7-3-51-15,0-8-485 16,13-12 148-16</inkml:trace>
  <inkml:trace contextRef="#ctx0" brushRef="#br0" timeOffset="137931.82">9564 12240 724 0,'-6'-7'314'15,"-1"3"38"-15,7 3-195 0,0 2-18 16,0-1-44-16,0 0-36 15,1 1-27-15,2 0 4 16,2 0-6-16,22 4 18 16,37-1 2-16,-21-8 6 15,1 0-8-15,8 1-7 16,-4 0-20-16,4 3-6 16,-9 2-8-16,4 4-1 15,-9 0 2-15,-10-3-4 16,-7-2-29-16,-9-3-422 15,-11-3 128-15</inkml:trace>
  <inkml:trace contextRef="#ctx0" brushRef="#br0" timeOffset="138198.1">9819 11990 784 0,'9'-11'292'0,"-3"-2"77"16,0 4-197-16,-1 7-1 0,-2 6-18 16,-2 3-63-16,-2-5-14 15,0 5-27-15,-1 29 13 16,-5 40 0-16,3-28 10 16,1-2-12-16,3 2-1 15,2-12-16-15,0-2-8 16,3-7-8-16,2 2-74 15,-2-6-465-15,-4-4 135 16</inkml:trace>
  <inkml:trace contextRef="#ctx0" brushRef="#br0" timeOffset="139298.68">10424 12924 714 0,'-8'7'167'0,"10"-2"93"15,-5-2-174-15,3-4 44 16,0 0 28-16,1-1 44 16,1-1-14-16,3-5-6 0,6-16-55 15,42-44-22-15,-28 32-49 16,12-19-16-16,-4-7-23 15,15-18-4-15,0-1-4 16,1-14 2-16,-7 10 0 16,-4 0 3-16,-11 19-1 15,-8 4 13-15,-14 19 3 16,-3 9 4-16,-4 16-3 16,-3 6-10-16,0 9-22 0,1 7-12 15,0 6-9-15,-6 11-6 16,1 8 6-16,-1 11 5 15,3 2 7-15,1 6 1 16,6-7 6-16,8-4 3 16,6-9 4-16,11-4 4 15,4-9 3-15,7-10 5 16,-2-8-1-16,6-12 1 16,-6-6-2-16,6-13 1 15,-9-3-1-15,1-6 2 16,-11 5-2-16,-6-2 0 15,-10 15-4-15,-5 8-12 16,-7 11-7-16,-4 14-9 16,0 8-5-16,-3 14-3 0,3 4 9 15,1 8 6-15,6-3 8 16,4 1 3-16,7-9 5 16,10-3 1-16,2-8 0 15,10-6-51-15,-2-7-108 16,2-3-356-16,-8-3 29 15</inkml:trace>
  <inkml:trace contextRef="#ctx0" brushRef="#br0" timeOffset="140062.63">11452 12428 393 0,'8'-6'310'0,"-1"-2"-36"16,-2 2-15-16,4 1-161 15,-1-1-10-15,-2-1-8 16,0 0-29-16,-1-1-7 16,0-1-20-16,-4-3 16 15,1 0 7-15,-2-4 30 16,-2 3 13-16,-4 0 9 0,1 3-18 15,-8 4-10-15,0 5-32 16,-2 5-14-16,-1 5-15 16,-12 7 1-16,0 3 0 15,0 3-3-15,4-4-4 16,7 1-5-16,17-8-3 16,13-1-2-16,8-8 3 15,11-2 3-15,-3-7 6 16,1 1 0-16,-11-2 2 0,-1 1-1 15,-10 4 0-15,-5 3 0 16,0 2 1-16,-3-2-1 16,-1 1 0-16,0 2 2 15,0 0 0-15,-2 5 3 16,-6 16 1-16,-20 48 0 16,11-26 0-16,-6 13-2 15,-2-1-3-15,-4 7-1 16,4-11-1-16,-3 1 0 15,10-12-2-15,7-1-4 16,6-10-2-16,9-4 0 16,7-10-2-16,10-6 2 15,3-8 4-15,5-7 4 16,-2-4 2-16,0-10 5 0,-6 0 1 16,-3-7 2-1,-6 0-1-15,-2-9-5 0,-7 1-3 16,-4-11-1-16,-1 3-4 15,-11-4-1-15,-1 10 2 16,-1 8 3-16,-1 13 3 16,0 5 2-16,6 8 1 15,6 4-7-15,8 2-5 16,6-1-5-16,8 0-3 16,8-3 3-16,3-6 6 0,12-4 2 15,-2-4 2-15,6-1 3 16,-3 1-60-16,0-8-453 15,-12-1 135-15</inkml:trace>
  <inkml:trace contextRef="#ctx0" brushRef="#br0" timeOffset="140417.26">11864 12176 1181 0,'-7'-7'282'0,"6"2"91"0,3 3-355 16,9 2-1-16,3 0-9 15,10 2-1-15,0-1 20 16,14 5 22-16,1 0 10 15,6 5 18-15,-6-3-3 16,7 8 9-16,-12 2-12 16,-6 4 9-16,-11-2-3 0,-16 4 13 15,-13-4-12-15,-18 6 0 16,-9-2-20-16,-16 2-34 16,0-4-51-16,-7-1-84 15,11-11-70-15,7-4-390 16,18-6 47-16</inkml:trace>
  <inkml:trace contextRef="#ctx0" brushRef="#br0" timeOffset="140731.63">12416 12249 661 0,'15'-17'310'16,"-3"5"44"-16,-4-2-94 15,-2 1-68-15,-3 0 51 0,-6 4-70 16,-3-3-6-16,0 6-47 16,-9 0-16-16,1 3-38 15,-7 0-2-15,-2 6-8 16,-11 0 10-16,0 6-10 16,-8 6-3-16,3 5-13 15,3 4-9-15,11-1-22 0,11 6-13 16,15-4-7-16,16 2-3 15,12-3 0-15,16 0 5 16,0-8 8-16,4-5-41 16,-4-9-46-16,6-1-506 15,-10-1 109-15</inkml:trace>
  <inkml:trace contextRef="#ctx0" brushRef="#br0" timeOffset="141494.57">12651 12471 830 0,'10'-1'316'0,"1"-3"68"16,1 0-214-16,5-2-5 0,-3-1-31 15,1-2-26-15,-3 0-34 16,-1-3-9-16,-7-1-19 15,-4-3-2-15,-8-1-11 16,-4 2-4-16,-6 3-12 16,-4 4-10-16,2 4-9 15,-7 9-1-15,3 5 2 16,-1 5 7-16,4 1 7 16,3 3 0-16,10-5-4 0,8-1-3 15,7-3-8 1,8-1 0-16,5-5 3 0,4-2 2 15,1-2 2-15,1-4 2 16,-6-2 1-16,-4 1 6 16,-7 2 3-16,-6 0-3 15,-6 4-3-15,-6 7-6 16,-3 4-7-16,-5 16 1 16,-4 9 5-16,-6 11 12 15,-2 0 10-15,-5 8 10 16,3-9 4-16,0 0 7 15,4-9-9-15,3 3-2 16,7-6-11-16,0 2-7 16,4-4-13-16,8 4-5 15,3-5-3-15,4-5-1 0,5-9 1 16,10-8 4-16,0-15 3 16,6-6 3-16,0-5 2 15,6-7 0-15,-3-1-2 16,5-5 0-16,-1 3-3 15,5-5 0-15,-5 1 1 16,2-10 4-16,-11 0-19 16,-9-13-30-16,-13 4-6 0,-13-3-3 15,-13 11-4-15,-10 9 17 16,-2 16 32-16,2 7 6 16,11 9 2-16,7 6-7 15,13 1-1-15,11 0-5 16,6-2-1-16,10 2 2 15,6-5 9-15,12-3 3 16,-1 0 4-16,10 1-1 16,-4-1 0-16,1-3 14 15,-8 0-42-15,4-8-509 16,-6-5 172-16</inkml:trace>
  <inkml:trace contextRef="#ctx0" brushRef="#br0" timeOffset="141817.79">13101 11895 604 0,'-40'24'129'0,"38"-17"120"16,8-1-139-16,5-1 67 15,3-3 40-15,2 1 38 16,-2-1-38-16,0 7-10 16,-3 5-60-16,-4 13-4 15,-2 5-49-15,0 15-11 16,-3 1-27-16,1 0-5 15,1-11-33-15,-1-2-562 16,-5-14 186-16</inkml:trace>
  <inkml:trace contextRef="#ctx0" brushRef="#br0" timeOffset="143973.97">2380 13367 182 0,'4'-2'219'0,"0"2"-59"15,-3-1-7-15,-1 1-79 16,0 0-11-16,1 0-12 16,0-1 45-16,0 0 18 15,1 0 46-15,0 0 1 16,0 0 29-16,0 0-26 15,-1-1-1-15,0 0-46 16,0 1-17-16,0 0-44 0,-1-1-16 16,0 0-21-16,0 0-2 15,0-1 1-15,0 1 25 16,0 0 11-16,0-1 22 16,-1-1 5-16,0 1 1 15,-1 0-25-15,-2 0-11 16,0 0-23-16,-2 1-7 15,-8 0-11-15,-35 1 1 16,30 5 0-16,-6-2 2 16,2 1 0-16,-7-3 3 15,-2-1-3-15,-8 3 0 16,1 1 0-16,-14 6 6 16,4 3-1-16,-14 9 7 15,5 2-1-15,-8 7-2 16,16 0-8-16,0-1-2 15,19-3-5-15,8 0 1 0,14-8-1 16,9 5 6-16,10-3 2 16,12 3 11-16,10-2 4 15,14 4 8-15,1-6-2 16,10-2 2-16,-1-3-7 16,7-8-1-16,-2-9-7 15,8-5 5-15,-9-3-1 0,-10-5 10 16,-16 2 1-16,-26 1-79 15,-25 10 211-15,-23 19-824 16,-4 10 256-16</inkml:trace>
  <inkml:trace contextRef="#ctx0" brushRef="#br0" timeOffset="145708.35">2692 12854 409 0,'9'-12'169'0,"-4"6"64"16,-3 3-53-16,0 2 10 16,-2 1 53-16,0 0-47 15,-1 0 16-15,0 1-48 0,-1 1-4 16,0 2-44-16,-5 12-11 16,-12 43-40-16,15-25-9 15,4 1-23-15,6 2-6 16,3-6-14-16,0-8 4 15,1-7-34-15,-4-6-116 16,-4-6-147-16,-13-11-237 16,-4-3-94-16</inkml:trace>
  <inkml:trace contextRef="#ctx0" brushRef="#br0" timeOffset="146068.9">2500 12785 929 0,'-12'-11'250'15,"-3"2"147"1,9 7-251-16,0 2 17 0,2 0 7 0,2 0-40 15,2 0-57-15,0 1-3 16,2 0-30-16,1 0 9 16,11 3-3-16,46 9 6 15,-26-13-8-15,18 4 2 16,0 2-10-16,12 1-1 16,-4 2-10-16,2-2 1 15,-16-4-11-15,-9-1-107 16,-12 0-454-16,-17 7 109 15</inkml:trace>
  <inkml:trace contextRef="#ctx0" brushRef="#br0" timeOffset="146624.42">3028 13296 886 0,'-12'-10'274'16,"1"3"111"-16,5 20-222 15,4-13-35-15,3 0 20 16,5 1-11-16,-6-1-39 15,2 0 12-15,1 0-25 16,16 1-2-16,35 7-21 16,-27-1 2-16,-1 3-16 15,8 12 2-15,-4 7-6 0,3 8 7 16,-14 1-10-16,-3 8 6 16,-18-5-2-16,-11 1 4 15,-14-3-10-15,-16-2 1 16,-8-5-8-16,-14-3-5 15,4-6-10-15,3-8-28 16,17-6-35-16,11-7-110 16,20-8-103-16,27-18-377 15,18-12 9-15</inkml:trace>
  <inkml:trace contextRef="#ctx0" brushRef="#br0" timeOffset="146973.07">3582 13389 745 0,'3'-5'446'15,"-2"0"1"-15,-3 2-197 16,1 2 28-16,0 0-114 16,-1-1-2-16,-1 0-40 15,0-1 4-15,0 1-27 16,0 0 2-16,-2 0-26 15,0-1-6-15,-4-2-18 0,-6 0 0 16,-37-8-10-16,24 15-2 16,-2 3-10-16,-14 8-6 15,-5 6-5-15,-11 8 2 16,7 4-2-16,0 7 0 16,18 0-1-16,17 5-9 15,26-2-9-15,30 0-3 16,15-4-3-16,17-9 0 15,4-10 5-15,8-9-26 16,-19-6-46-16,-3-2-140 16,-18 0-465-16,-18 4 61 15</inkml:trace>
  <inkml:trace contextRef="#ctx0" brushRef="#br0" timeOffset="147941.51">3981 12875 181 0,'-7'1'260'16,"-1"3"-16"-16,3 1 25 16,0-3 7-16,1-1 7 0,3-1-56 15,0 0 21-15,0 0-45 16,-1 0-1-16,1 0-53 16,1 0-10-16,0 1-45 15,1 1-1-15,2 6-22 16,4 18-3-16,10 37-20 15,-10-30-5-15,-1-3-19 16,2-3-1-16,-5-8-34 16,0-4-128-16,-2-8-490 0,0-5 91 15</inkml:trace>
  <inkml:trace contextRef="#ctx0" brushRef="#br0" timeOffset="148695.1">4273 13590 419 0,'-7'-4'241'0,"5"5"19"16,-8-3-49-16,6 0-12 16,-3 3 16-16,3-2-37 15,3 0 24-15,-2 0-36 16,1 1 11-16,0 0-33 15,0 0-14-15,1 1-45 16,0 0-9-16,1 0-29 16,3 0 5-16,21 5-8 0,54 0 4 15,-27-11-11 1,18-2-4-16,-4-3-16 0,7 3 0 16,-15 1-5-16,-6 3-82 15,-19 2-90-15,-22 3-441 16,-24-2 34-16</inkml:trace>
  <inkml:trace contextRef="#ctx0" brushRef="#br0" timeOffset="149456.81">5410 13491 837 0,'7'-4'219'16,"2"-2"113"-16,-2 2-223 16,0-1 72-16,-4 5 18 15,-5-1 26-15,1 0-27 0,-3 0 2 16,0 0-60-16,-18-1-16 15,-37-7-43-15,25 10-4 16,1 5-28-16,-12 8-2 16,1 6-15-16,-8 13-8 15,4 4-15-15,3 9-7 16,17-5-12-16,13 2-8 16,20-8-2-16,22-1 0 15,17-13 5-15,17-4 3 16,8-7 8-16,12-10-2 15,-10-8-40-15,-4-1-205 16,-15 4-346-16,-18 2 5 16</inkml:trace>
  <inkml:trace contextRef="#ctx0" brushRef="#br0" timeOffset="149759">5718 13769 1291 0,'2'-23'330'0,"-1"8"154"16,-3 14-372-16,-2 2-12 15,2 7-1-15,2-7-47 16,0 3-36-16,1 22-4 15,6 40-10-15,2-26 1 16,-3-2 2-16,0 0 2 16,1-3-1-16,3-3 8 15,-1-8-24-15,-2-3-126 16,1-8-116-16,2-12-254 16,-7-9-87-16</inkml:trace>
  <inkml:trace contextRef="#ctx0" brushRef="#br0" timeOffset="150204.32">5605 13733 997 0,'-1'-19'409'0,"-3"12"36"16,-1 3-216-16,9 4-155 16,10-3 20-16,7 4-46 15,7-3 7-15,0 0 1 16,7 0 8-16,-5 2-11 15,-1 1-5-15,-2 4-13 16,-1 5 2-16,-10-1-9 0,-1 6 9 16,-14-5-1-16,-7 4 6 15,-6-3-6-15,-4 5 1 16,-3-8-10-16,1 3-2 16,4-5-10-16,6-4-4 15,2-2-9-15,5-1-10 16,9 0-6-16,5 0-4 15,3 3 0-15,6 2 2 16,3 6 7-16,4 4 3 16,-4 4 2-16,3 2 2 15,-5-1 4-15,-1 1 2 16,-9-4 15-16,-5 0 21 16,-8-3 8-16,-9 0 11 15,-7-2 1-15,-11 3-11 16,-7-2-20-16,-12 1-4 15,0-3-27-15,-1-1-90 0,11-6-83 16,5-9-464-16,28-7 39 16</inkml:trace>
  <inkml:trace contextRef="#ctx0" brushRef="#br0" timeOffset="150953.12">6295 13179 135 0,'-5'1'272'0,"4"4"7"15,0-7 9-15,1 2 47 0,0 0-59 16,0 0-46-16,0 0-81 15,0-1-36-15,0 0-68 16,0 0-18-16,0 0-16 16,0 0 4-16,0 1 1 15,0 0 22-15,0-1 6 0,0 0 12 16,0 0-3 0,0-1 1-16,0-1-19 0,0 1-6 15,1 0-14 1,0 0-5-16,-1 1-9 0,0-1-2 15,1 0-3-15,0 1 0 16,0 0 2-16,1 0 3 16,-2 1 2-16,0 0 3 15,0 0 0-15,0 0 3 16,0 0-3-16,0 0 1 16,0 0-4-16,0-1-3 15,0 0-3-15,0 1 0 16,0 0-2-16,0 0 3 15,0 0 2-15,0 0-1 16,0 0 7-16,0 0 5 0,0 1 1 16,0 0 2-16,0 1 4 15,1 13-1-15,8 45-1 16,-4-27 3-16,-1 2-3 16,5 4 1-16,-1-5-5 15,1-1 1-15,-2-7-3 16,2-5 9-16,-4-9-20 15,0-6-87-15,-3-4-460 16,-1-9 105-16</inkml:trace>
  <inkml:trace contextRef="#ctx0" brushRef="#br0" timeOffset="151427.91">6046 13175 461 0,'-2'1'331'0,"-4"-7"23"16,-2-5-25-16,2 2-131 15,1 1 17-15,1-2-13 16,3 6-61-16,1-2-7 15,4 3-48-15,-3 2-17 0,1 0-33 16,10-3-7-16,48-11-15 16,-24 9 3-16,-1-2-2 15,7 2 8-15,-3 3-2 16,16 3 6-16,-4 1-2 16,16 5 6-16,-3 0-6 15,2 2 5-15,-14-2-6 0,-5 1 4 16,-19-5-8-16,-9-1 65 15,-5-3-659-15,-26-9 239 16</inkml:trace>
  <inkml:trace contextRef="#ctx0" brushRef="#br0" timeOffset="152383.97">6781 13649 605 0,'-15'1'331'16,"12"-1"30"-16,-2-1-118 15,-1 0-29-15,5 0-7 16,0-1-83-16,1 0-13 15,1 0-34-15,2-1-4 16,9-5-21-16,51-16-1 16,-33 17-10-16,7 9-1 15,-5 2-12-15,8 9-3 16,-7-2-3-16,-2 9 12 16,-8-4 1-16,-5 7 10 15,-14-4 3-15,-7 4 3 0,-12-5-11 16,-14 4 0-16,-7-3-8 15,-15 5-1-15,-2-2-8 16,-3 0-4-16,6-5-2 16,7-3-57-16,16-8-45 15,10-5-151-15,24-4-101 16,26-8-273-16,9-3-39 16</inkml:trace>
  <inkml:trace contextRef="#ctx0" brushRef="#br0" timeOffset="152687.68">7320 13637 515 0,'14'-8'215'0,"3"-5"84"15,-5 3-112-15,-2 2 69 16,-6 3-8-16,-3-1 18 16,-3 5-56-16,1 0-21 15,-1 0-65-15,-1 0-15 16,-4 0-35-16,-15 0 10 15,-32 5-10-15,24 2 12 16,0 1-10-16,-2 9-5 16,2 0-25-16,-6 6-10 15,5 2-17-15,0 3-13 16,6-5-9-16,10 6-11 16,16-5-3-16,22 1-2 15,9-4 4-15,16-3 5 0,7-6 2 16,9-3-77-16,-10-6-82 15,3 4-454-15,-19 2 41 16</inkml:trace>
  <inkml:trace contextRef="#ctx0" brushRef="#br0" timeOffset="152974.42">7585 13851 1434 0,'12'-13'362'0,"-4"2"161"15,-17 16-401-15,6 3-54 16,5 10 0-16,-4 14-18 16,0 11-45-16,1 18-1 15,2-3 0-15,-2 5 2 16,3-11-1-16,-1-4 4 15,1-17 1-15,1 1 9 16,-2-11-20-16,-3 0-125 0,-2-9-100 16,-4-1-313-16,-4-7-62 15</inkml:trace>
  <inkml:trace contextRef="#ctx0" brushRef="#br0" timeOffset="153451.16">7515 13901 634 0,'2'-14'429'0,"-9"1"-46"0,-1 1-19 16,4 2-246-16,8-1 19 15,3 2-25-15,10 3-13 16,4 3-36-16,12 1-14 16,-3 2-21-16,14 3-6 15,-6 1-10-15,6 4-2 16,-10 1 0-16,-2 5 8 15,-16-1 7-15,-10 5 13 16,-13 0 4-16,-10 2 3 16,-6-1-7-16,-10-1-4 15,4-1-12-15,1-4-3 16,7-6-7-16,4-1-3 16,14-2-10-16,2-3-9 15,6-1-4-15,-4 0-3 16,1 0 1-16,8 2 3 15,12 4 6-15,36 17 2 0,-33-8 2 16,-1 3-1-16,-4 1 3 16,-2 2 2-16,-4 1 2 15,-5 2 9-15,-6 0 5 16,-11 0 4-16,-5-1 1 16,-8 1 3-16,-3-2-6 15,-8-1 1-15,3-4-1 0,-3-1 0 16,-1-5-6-16,-6-6-98 15,5-5 4-15,-7 2-495 16,5-7 69-16</inkml:trace>
  <inkml:trace contextRef="#ctx0" brushRef="#br0" timeOffset="153871.14">8408 13737 843 0,'-4'-15'369'15,"0"5"57"-15,4 5-235 16,4 4 29-16,6 1-66 0,11 1-14 16,2-2-45-16,9 1-2 15,6 3-23-15,8-3-10 16,0 2-19-16,9 1-7 15,-1 0-14-15,6-6-5 16,-8 1-3-16,-3 0 3 16,-12 0-1-16,-6 0-7 15,-17 1-42-15,-11 1-178 16,-14 4-353-16,-15 7 15 16</inkml:trace>
  <inkml:trace contextRef="#ctx0" brushRef="#br0" timeOffset="154174.79">8492 13848 338 0,'-23'4'241'0,"0"0"14"0,4 1 4 16,3 1-81-16,8-3 34 16,2-1 30-16,6-2-51 15,5 0-15-15,-4-1-65 16,2 0-24-16,22 1-30 15,47 1 4-15,-33 1-7 16,9 1 1-16,-4 1-13 16,8-2-2-16,-1-2-13 0,10-1-2 15,-4-4-5-15,0 0 0 16,-12-2-2-16,-8 3 11 16,-14 2-61-16,-15 7-509 15,-23 3 160-15</inkml:trace>
  <inkml:trace contextRef="#ctx0" brushRef="#br0" timeOffset="155347.68">9363 14784 179 0,'-4'4'343'0,"-3"3"-62"16,0-1 53-16,2-1-78 16,2-1-29-16,3-3-80 0,0-2 2 15,1 0-41 1,1 0 6-16,1-1-12 0,9-6 19 16,43-33-19-16,-25 8 7 15,-1-6-18-15,5-20-6 16,-2-5-23-16,9-22-11 15,-6 0-20-15,5-10-8 16,-4 9-11-16,-2-3 0 16,-11 20-2-16,-3 5 3 15,-11 13 0-15,-1 8 1 16,-6 15-2-16,1 2-2 16,-3 10-4-16,0 3-5 15,0 6-5-15,-2 4-12 16,1 4-6-16,0 0-10 15,0 1 1-15,0 2-2 16,-1 18 11-16,-5 48 6 0,3-31 8 16,6 9 1-16,4-5 3 15,7-4 1-15,5-7 3 16,12-7 5-16,2-14 4 16,7-14 5-16,-1-8-1 15,6-13 2-15,-10-5-1 16,2-8 3-16,-7 2 1 15,-3-6 5-15,-11 4-2 0,-2 0 1 16,-9 6-6-16,-8 5-6 16,-2 12-11-16,-2 7-12 15,0 8-8-15,-1 10-7 16,2 5 0-16,-2 11-1 16,6 4 11-16,1 9 5 15,4 2 9-15,3 7 5 16,5-2 5-16,3-1 2 15,4-9-1-15,9-1 0 16,4-13 1-16,15-8-63 16,5-7-523-16,9-12 155 15</inkml:trace>
  <inkml:trace contextRef="#ctx0" brushRef="#br0" timeOffset="156531.84">10691 14194 216 0,'0'1'203'16,"0"0"27"-16,0 0-11 15,0-1 7-15,0 0-28 0,0 0-11 16,0 0-67-16,0 0-25 16,1 0-47-16,0 0-7 15,0-1-12-15,1 0 12 16,2 0 3-16,-1-1 15 15,1-2 4-15,5-4 19 16,30-37-7-16,-34 23 23 16,-3 4 0-16,0 1 9 15,-5 4-19-15,-4 4-11 16,-4 5-32-16,-6 7-18 16,-5 6-22-16,-9 5-5 15,-2 3-1-15,-6 4 4 16,6 1 3-16,3 1 1 15,7-3-3-15,6-1-8 16,16-1-5-16,13-2-4 16,11-6 0-16,18-6 2 0,6-8 9 15,7-7 4-15,-2-5 4 16,1-4 2-16,-13 5 2 16,-7 1 5-16,-14 3 1 15,-7 5-3-15,-9 6-3 16,-9 5-4-16,-4 2-6 15,-6 12-5-15,-4 3 2 16,-7 13 3-16,2 4 6 0,-8 10 10 16,2 2 7-1,-3 13 1-15,5-6-2 0,1 8-5 16,12-7-10-16,7-1-7 16,10-18-3-16,8-5 0 15,3-16 2-15,9-5 3 16,0-13 3-16,5-8 2 15,1-5 1-15,9-8-1 16,-2-4-1-16,5-8 0 16,-3 2-1-16,-6-13-13 15,-9 2-5-15,-14-11-6 16,-13 7-3-16,-17 2-4 16,-5 13 11-16,-12 7 0 15,5 16 5-15,-3 2 5 16,9 5 5-16,0 1 9 0,12 2 4 15,3-1-4-15,12 3-5 16,8-2-3-16,9 0-4 16,14 0 3-16,7-2 8 15,15-2 5-15,1-4 1 16,7-1-1-16,-5-2-4 16,4-5-26-16,-12-1-70 15,-1 3-488-15,-12 6 115 16</inkml:trace>
  <inkml:trace contextRef="#ctx0" brushRef="#br0" timeOffset="157951.51">11559 13859 788 0,'-13'-8'245'0,"4"4"78"16,9 3-225-16,3 0-2 15,3-3-7-15,-5 3-8 0,2 0-10 16,15-1 19-16,42-3-4 15,-24 5 1-15,0 4-24 16,10 5-6-16,-3 5-22 16,5 7-3-16,-12 2-1 15,-2 3 43-15,-18-3 13 16,-8 2 33-16,-10-5 7 0,-13 4 1 16,-12-3-44-16,-16 2-17 15,-7-1-33-15,-11 0-19 16,5-8-30-16,8-5-88 15,18-5-62-15,15-10-103 16,25-7-333-16,18-16 40 16</inkml:trace>
  <inkml:trace contextRef="#ctx0" brushRef="#br0" timeOffset="158297.59">12209 13883 616 0,'26'-13'219'0,"1"1"93"16,-4 2-148-16,-6 0 68 16,-8 2 5-16,0 2 25 0,-7 2-47 15,-4 0-18-15,-3 0-65 16,4 3-22-16,-2 0-50 16,-1 0 0-16,-14-2-9 15,-40-2 6-15,31 6-8 16,-11 2-2-16,-1 2-15 15,-7 3-4-15,8 6-11 16,2 4-6-16,10 3-10 16,10 10-9-16,14 1-5 0,15 12-4 15,9-4 1-15,17 2 4 16,5-9 9-16,12-5 5 16,-7-14-28-16,11-5-125 15,-9-12 363-15,7-8-821 16,-9-7 268-16</inkml:trace>
  <inkml:trace contextRef="#ctx0" brushRef="#br0" timeOffset="159062.62">12653 14241 851 0,'9'-8'475'16,"-1"2"-33"-16,1 7-92 0,3-2-283 16,2-5 22-16,-1 3-23 15,1-7-10-15,-4-3-12 16,2 1 2-16,-6 0-10 16,-3-8 0-16,-3 3-8 15,-3-2 0-15,-4-1-6 16,-4 4 1-16,0 7-4 15,-5 2 2-15,-5 7 0 0,-10 8 6 16,0 4-3 0,-8 6-1-16,5 4-4 0,5 0-11 15,9-5-10-15,9 2-5 16,12-6-3-16,14-1-3 16,6-2 5-16,10-7 2 15,4-1 4-15,7-4 1 16,-7-1 3-16,1-3 3 15,-8 4 1-15,-4 0 4 16,-10 1 3-16,-9 0-1 16,-9-1-3-16,-6 5-4 15,-3 6-6-15,-9 5-5 16,-1 7 0-16,-9 13 3 16,1 1 4-16,-9 8 2 15,5 7 1-15,-5 7 0 16,11-6-2-16,-2 3 0 0,13-11-1 15,6-5-2-15,9-11 0 16,6-4-1-16,8-10 0 16,4-5 0-16,2-6 0 15,9-7-3-15,-2-5-12 16,2-5-40-16,0-2-30 16,-3-9-83-16,-7-4-27 15,-4-11-2-15,-7-1 42 0,-4-1 49 16,-3 10 104-16,-5 5 66 15,-1 15 28-15,-4 2 21 16,1 6-8-16,1 3-8 16,3 2-32-16,3 1-19 15,5-1-26-15,0 0-10 16,1 0-14-16,15-1 1 16,49-2 5-16,-17-1 3 15,-1-2 2-15,-2-3 2 16,-6 0-18-16,5-5-468 15,-8 5-5-15,-1-4-172 16</inkml:trace>
  <inkml:trace contextRef="#ctx0" brushRef="#br0" timeOffset="159671.99">13249 13407 451 0,'17'-12'345'0,"-3"4"-44"15,-31 3 7-15,23 1-206 16,-4 3 23-16,1 2 52 16,-3-1-16-16,0 3 28 15,0 0-24-15,2 18 6 16,5 41-37-16,0-23-10 15,0 0-44-15,3 5-13 16,-2-7-30-16,2-1-69 16,-4-10-323-16,-22 4-233 15,-9-11-88-15</inkml:trace>
  <inkml:trace contextRef="#ctx0" brushRef="#br0" timeOffset="162892.22">12102 15030 451 0,'-12'5'224'0,"6"-8"52"15,2 0-83-15,3 1-24 16,1 1 17-16,0 0-86 16,1 0-14-16,1 0-29 15,7 1-3-15,15 3-15 16,46 13-1-16,-29-4-12 15,12 4-2-15,1 1-9 0,13 3-1 16,-5-7-4-16,8 2 2 16,-12-3 0-16,-4-2 7 15,-19-3 17-15,-10 2 55 16,-18-4 52-16,-14 7-30 16,-12-1-7-16,-12 4-16 15,-10 5-56-15,-9 7-54 16,-3-2 30-16,-16 5 1 15,0 0-2-15,-16 5 3 16,1-5-4-16,-5 5 2 16,21-7-5-16,14-2-23 15,31-10-10-15,32-5-81 16,33-7-72-16,21-17-353 16,10-5 36-16</inkml:trace>
  <inkml:trace contextRef="#ctx0" brushRef="#br0" timeOffset="163307.65">12118 15754 675 0,'-8'-7'284'0,"-1"2"64"16,3 5-178-16,0-5 35 15,0 4-34-15,3-1-6 16,1 1-39-16,1 0-14 15,1 0-40-15,1 0-4 16,2-1-28-16,14-4 3 16,48-16-3-16,-18 8 11 15,3-5-9-15,6-6 1 16,0 1-13-16,6-4-3 0,-11-1-12 16,2 2 0-16,-13 8-5 15,-10 0-28-15,-14 6-65 16,-14 8-467-16,-12 2 105 15</inkml:trace>
  <inkml:trace contextRef="#ctx0" brushRef="#br0" timeOffset="163791.21">13254 15432 949 0,'21'1'310'0,"-7"-1"96"16,-6-2-255-16,9-1 30 15,-3-1-17-15,-1-2-21 16,4-2-32-16,5-4-13 15,-4-3-39-15,6-7-7 16,0 0-17-16,1-9-1 16,-5 2-10-16,-4-18 5 0,-9 0-5 15,-11-15-1-15,-12 4-7 16,-11-7-6-16,-4 16-12 16,-9 9 0-16,-1 17-5 15,-15 12 6-15,2 14 4 16,-11 18 10-16,4 9 2 15,1 18 7-15,13 4 0 0,7 17 10 16,17-5-3-16,14 7 1 16,17-12-6-16,18 5-1 15,14-20-9-15,13-6-1 16,4-20-3-16,12-16-3 16,-6-20-17-16,2-16-53 15,-11-7-81-15,2-11-472 16,-16-13 84-16</inkml:trace>
  <inkml:trace contextRef="#ctx0" brushRef="#br0" timeOffset="169185.5">10014 14818 496 0,'0'-8'273'0,"-2"4"21"16,0-1-120-16,1 4 43 15,0-1-46-15,0 0-3 16,0 0-28-16,-1 0-2 16,0-1-45-16,1 1-12 15,0 0-27-15,-1 1-10 16,0 1-20-16,-2 1-3 15,0 1-7-15,-16 9 6 16,-40 29 1-16,20-4 12 16,-7 9 1-16,-19 22 3 15,0 9-6-15,-16 18-4 16,2-3-13-16,-7 17-4 0,17-13-6 16,1 0-3-16,18-15-2 15,15 1-3-15,16-23 0 16,8 4 2-16,5-8 2 15,1 5 2-15,4-10 4 16,-1 3 1-16,-2-11 1 16,3-1 2-16,-2-14 0 15,2-3-1-15,-1-10-1 0,2-1-6 16,0-7-4 0,6 2-4-16,0-3-5 0,10 3-1 15,5-4 3-15,11-2 3 16,3-1 3-16,13-1 1 15,0-5 2-15,11 1-1 16,-6 0-1-16,7 0 0 16,-8 3 0-16,0 6 0 15,-8-2 2-15,4 7-1 16,-10-2 3-16,3 0-2 16,-9-4 0-16,0-2 0 15,-8-5 2-15,-3-4 4 16,-8-2 3-16,-7-4 4 15,-3 2 0-15,-5-3 0 16,-3 2-5-16,-3-3-3 0,1 5-3 16,1-6-6-16,0 4-5 15,2-8-7-15,1-2 1 16,-1-9 2-16,0 5 6 16,-3-2 4-16,-2 7 6 15,-2 7-2-15,0 10-2 16,0 2-6-16,3 6-3 15,2 1-7-15,6 1-2 16,6 6-3-16,4 1 2 16,7 4 3-16,3 6 7 0,8 5 2 15,0-1 5-15,6 7 2 16,-3-2 2-16,-2-2 1 16,-3-1 1-16,-1 0-1 15,-2-4 0-15,4-3-1 16,1-5 1-16,0-1 1 15,-2-6-7-15,-5 0 33 16,-8-1 8-16,-5-2 21 16,-7 1 12-16,-10 3 22 15,-7-1-28-15,-13 4-6 16,-2 2-19-16,-20 7-13 16,-2 5-14-16,-20 8-3 15,3 0-2-15,-11 6-3 16,17-6 10-16,6-7-120 15,37-7-498-15,31-20 137 16</inkml:trace>
  <inkml:trace contextRef="#ctx0" brushRef="#br0" timeOffset="175663.71">24094 11325 254 0,'-2'8'250'0,"2"-3"-5"16,2-4-36-16,2-3 4 0,-4 1-46 16,1 0 3-16,1-1-35 15,1 1 10-15,2-1-26 16,13-9 3-16,35-27-28 16,-24 1-2-16,4-5-24 15,4-20-3-15,4-4-17 16,7-19-3-16,-5 0-13 15,3-22-6-15,-6 13-9 0,-6 0-1 16,-12 22-3 0,-8 10 3-16,-9 29-1 0,-3 13-8 15,-7 11-8-15,-1 11-12 16,-1 8-7-16,-1 10-6 16,1 0 6-16,0 10 4 15,6-1 9-15,3 5 2 16,6-2 2-16,2 3-1 15,3-5 2-15,5-2 1 16,-2-9 2-16,7-5 3 16,3-6 4-16,8-15 5 15,0-9 1-15,7-12 2 16,-4-7 0-16,2-13 3 16,-8 2-1-16,-3-5 2 15,-8 8-4-15,-5 6 0 16,-9 8-7-16,-3 12-13 15,-7 10-9-15,-4 12-7 0,-3 8-3 16,0 13-2-16,-2 1 8 16,3 15 2-16,4-1 4 15,7 9 2-15,4-5 1 16,12 3 2-16,5-14 3 16,16-5 4-16,5-11 6 0,15-9-100 15,-4-9-403 1,-15-19 103-16</inkml:trace>
  <inkml:trace contextRef="#ctx0" brushRef="#br0" timeOffset="176279.67">25306 10772 565 0,'-3'-9'143'0,"9"6"55"16,-3-2-147-16,0 0 14 15,-1 1 45-15,-2 2 6 16,0 1 31-16,0 0-8 0,0 0-13 16,0 1-46-16,-1 0-23 15,0 2-31-15,0 2-8 16,-1 12-3-16,-7 48 3 15,4-33 1-15,0 7 3 16,-3-3-1-16,5 8-2 16,0-8-6-16,-1-1-2 15,7-6-1-15,2-6 21 16,2-13 13-16,9-6 15 16,6-10 6-16,6-13 10 15,4-7-17-15,9-9-3 16,-4-1-10-16,0-7 3 15,-7 4-9-15,-6 0 1 16,-12 4-7-16,-3-1 1 0,-9 7-9 16,-6 1-5-16,-2 3-10 15,0 2-7 1,-2 8-7-16,4 2-42 0,2 6-34 16,4 7-135-16,7 9-309 15,0 4-6-15,-2 1-197 16</inkml:trace>
  <inkml:trace contextRef="#ctx0" brushRef="#br0" timeOffset="180110.83">26219 10521 583 0,'-5'1'288'0,"-3"-1"48"16,4 0-140-16,-1 1 23 15,5-1-52-15,0 0-19 16,2 0-50-16,10 3-13 16,26 3-32-16,53 15-3 15,-28-4-14-15,18 10-6 16,-9 2-14-16,2 5-4 15,-12 1-6-15,-1-3 4 16,-17-5 0-16,-4-9 9 16,-14-6 5-16,-12-9 26 15,-11 2 2-15,-10-8 4 16,-8 2-9-16,-12-3-9 16,-5 3-28-16,-8-1-8 0,-8 5-8 15,-19 5 3 1,-4 5 5-16,-21 2 8 0,3 3 4 15,3-1 2-15,20-2-1 16,16-1-5-16,27-5-8 16,7-3-9-16,14-2-46 15,10 2-252-15,8 2-237 16,22 2-45-16</inkml:trace>
  <inkml:trace contextRef="#ctx0" brushRef="#br0" timeOffset="180540.23">26176 11244 343 0,'-12'-16'239'0,"-3"8"12"15,8 2-43-15,3 2 5 16,3 0-2-16,4 4-55 16,-3 0 7-16,0-1-40 15,2 0 3-15,2-1-23 16,24-8 7-16,52-14-22 15,-4 10 4-15,10 1-19 16,25-6-5-16,-3 3-23 16,3-1 0-16,-22 3-12 0,-12 0 5 15,-30 3 0-15,-21 2-124 16,-28 3-316-16,-16-1-149 16,-8-1-182-16</inkml:trace>
  <inkml:trace contextRef="#ctx0" brushRef="#br0" timeOffset="181074.68">27872 11116 749 0,'50'51'271'15,"-29"-48"78"-15,-2-7-190 16,3-5 45-16,-1-2-27 0,5-6-14 15,-3-5-36 1,5-7-14-16,5-2-43 0,5-11 0 16,0-3-20-16,4-5 6 15,-6-3-10-15,-8-6 5 16,-15 4-12-16,-21-7-1 16,-16 7-15-16,-13 4-12 15,-7 13-15-15,-17 1-1 16,1 13-3-16,-15 7 1 15,-1 8 3-15,-13 7 0 16,13 9-2-16,-6 19-10 16,18 13-4-16,6 25-3 15,19 5 0-15,13 15 3 16,21-8 10-16,20 5 12 16,16-15 7-16,20 1 8 0,12-17 5 15,25-4 7-15,0-22-6 16,12-18 2-16,-6-18-8 15,8-24-109-15,-19-10-459 16,-9-29 114-16</inkml:trace>
  <inkml:trace contextRef="#ctx0" brushRef="#br0" timeOffset="185786.09">10526 17155 77 0,'2'2'199'0,"-1"-2"-35"15,0-2 13-15,-1 1-3 16,0 0-61-16,0 0-14 16,0 0-41-16,0 0-23 15,0 0-69-15,1-1-184 16,1 0 38-16</inkml:trace>
  <inkml:trace contextRef="#ctx0" brushRef="#br0" timeOffset="186355.94">10582 17098 488 0,'-6'2'127'15,"0"1"60"-15,2-1-122 16,0 0 43-16,0 0 9 15,2 1 13-15,0 1-4 16,1-1 10-16,1 0-24 16,1-1 12-16,1 0-13 0,3-5 5 15,16-11-24-15,42-75-9 16,-31 28-24-16,5-19-5 16,-5 1-19-16,1-16-7 15,-4 6-8-15,-2-4-2 16,-5 15-7-16,-4 2-1 15,-6 24-3-15,-6 10-1 16,-3 17-5-16,-5 7-8 16,0 12-9-16,-1 10-12 15,1 11-3-15,0 11-4 16,0 9 6-16,6 15 6 16,2 4 11-16,0-1 2 15,5-2 8-15,5-3 1 16,4-14 2-16,2-11 11 15,3-11 6-15,6-13 7 16,-1-13 5-16,2-12 4 0,-2-8-6 16,0-10-1-16,-10 1-4 15,-4-3-4-15,-4 7-4 16,-5 10-6-16,-6 14-8 16,-2 8-11-16,-6 10-3 0,-1 14-6 15,-1 7 1-15,3 12-1 16,2 2 6-16,9 6 1 15,8-7 4-15,12-4 3 16,6-9 10-16,14-4-116 16,0-3 75-16,4 1-424 15,-5 2 47-15</inkml:trace>
  <inkml:trace contextRef="#ctx0" brushRef="#br0" timeOffset="187086.99">11585 16758 673 0,'6'-10'189'0,"5"-3"77"15,4 4-193-15,1-5 22 0,-1 3 7 16,-3-5-13-16,-3-1-8 15,-1-2 5-15,-5 2-25 16,-4-5-6-16,-2 4-19 16,-9 2-6-16,-4 8-12 15,-6 4-5-15,-5 9-7 0,-3 7-4 16,-2 3-2-16,1 5-1 16,7 1 2-16,8-1-7 15,8-4-1-15,16 2 0 16,9-7 0-16,15-5 3 15,4-2 8-15,6-5 4 16,-4-4 3-16,-5 0 4 16,-11-4 3-16,-7-1 7 15,-7 4-1-15,-8-1 0 16,-6 4-7-16,-6 9-8 16,-4 5-11-16,-5 9-4 15,1 8-2-15,-6 9 3 16,3 4 4-16,-1 16 1 15,2-4 4-15,0 10-3 16,10-6-1-16,6 0-2 16,2-15 0-16,8-3-1 15,3-14 2-15,5-6 1 0,-1-9 4 16,6-6 5-16,-3-4 3 16,2-4 4-16,-4-6-1 15,3-6-3-15,-3 0-7 16,-1-12-23-16,-1-4-5 15,-5-7 2-15,-6 3 1 16,-5-3 6-16,-7 9 21 16,-7 5 4-16,-1 11-1 0,-7 2-2 15,3 5 2-15,3 5 14 16,6 1 1-16,7 0-4 16,11 2 3-16,15-2 0 15,8 1-13-15,14-1 1 16,1 0 4-16,9 0 0 15,-5 3-3-15,4-3-25 16,-9-2 67-16,4-7-492 16,-17-1 165-16</inkml:trace>
  <inkml:trace contextRef="#ctx0" brushRef="#br0" timeOffset="187803.6">13116 16327 500 0,'2'-7'281'0,"1"1"6"15,0 3-119-15,0 0 42 16,-3 2-59-16,-2 1-17 0,1 0-25 15,-2 0-17-15,-1 1-46 16,-4 0-9-16,-11 3-11 16,-39 12-7-16,32-10-8 0,-12 3-4 15,-4 3-3 1,-18 8-1-16,0 2 0 16,-12 6 0-16,7 0 1 0,1 1 5 15,21-8 5 1,9-7 13-16,19-5 11 0,11-5-1 15,11-4-5-15,6 3-3 16,4 2-13-16,4 1-14 16,1 4 1-16,5 5-3 15,2 4 0-15,10 6-1 16,6 3 1-16,13 0 2 16,-2-6 2-16,11-4 5 15,-10-10 3-15,-3-2 8 16,-16-5 2-16,-8 1-87 15,-20 9-404-15,-9 8 104 16</inkml:trace>
  <inkml:trace contextRef="#ctx0" brushRef="#br0" timeOffset="188301.78">13644 16690 933 0,'10'-14'246'0,"1"8"106"15,-3 6-260-15,8 3 15 16,2-4 11-16,5-2-8 15,1-1-12-15,3-4 8 16,-6-6-30-16,-1-8-1 16,-5-4-21-16,-4-17-7 15,-6-5-12-15,1-12-4 16,-8 4-10-16,-8-5-5 16,-2 12-8-16,-16 1-9 15,-10 13-4-15,-12 7-5 16,-7 8-2-16,-12 12 0 15,6 13 4-15,5 11-3 16,16 5 2-16,9 17 5 16,15 2 7-16,12 18 12 0,13 2 10 15,14 9 8-15,11-10 1 16,12-2 0-16,3-17-10 16,3-13 2-16,-4-17-5 15,7-11-17-15,-9-12-32 0,2-24-90 16,-13-14-421-16,-4-11 80 15</inkml:trace>
  <inkml:trace contextRef="#ctx0" brushRef="#br0" timeOffset="189983.18">14656 16437 457 0,'-5'-2'275'0,"-2"-2"-7"16,-2 4-79-16,0 2-45 16,2 1-20-16,2 2-47 15,3 0 3-15,5-2-12 16,-2-3 19-16,3 0-7 0,19-2 11 16,42-7-9-1,-21 2-10-15,2 3-31 0,8 3-9 16,0 3-15-16,8 5-5 15,-10 0-4-15,3 3 1 16,-10-2 1-16,-3-3 5 16,-14-5 4-16,-1-3 9 15,-13-7 4-15,-7-3 8 16,-7-4-4-16,-3-3 2 16,-8 1-12-16,-5 1-5 15,-6 3-10-15,-7 2-4 16,1 3-4-16,1 4-3 15,9 0-2-15,6 3-7 16,9 0-5-16,8 0-8 16,7 1-2-16,8 4-4 15,4 1 6-15,5 3 1 16,1 4 7-16,-1 3 7 16,-7 2 10-16,-3 4 8 0,-6 3 8 15,-7 5 11-15,-6-6 12 16,-3 4 13-16,-1-1 2 15,-9-1 5-15,-5-5-7 16,-11 11-12-16,-4-3-13 16,-4-1-124-16,6 2 241 0,10 6-696 15,16-11 197-15</inkml:trace>
  <inkml:trace contextRef="#ctx0" brushRef="#br0" timeOffset="190285.38">15864 16385 970 0,'-17'-7'292'0,"4"1"100"15,6 3-277-15,4 5-12 16,3 5-17-16,-1 9-22 16,0 6-22-16,2 15 4 15,-2 1-3-15,1 8-1 0,2-6-14 16,1 1-4-16,-2-15-7 16,5 1-36-16,-1-14-71 15,5-3-362-15,3-9 59 0</inkml:trace>
  <inkml:trace contextRef="#ctx0" brushRef="#br0" timeOffset="190446.94">15873 16152 1321 0,'-20'-14'406'15,"5"5"51"-15,11 5-340 16,10 4-132-16,11 7-138 15,1 1-102-15,7 19-202 16,-3 5-85-16</inkml:trace>
  <inkml:trace contextRef="#ctx0" brushRef="#br0" timeOffset="191231.51">15981 16452 1124 0,'-2'-7'324'0,"1"-4"87"0,1 5-331 16,2 12 0-16,-1 5-33 16,2 12-25-16,-1 1-8 15,-2 10-2-15,-1-5-2 16,-1 5 1-16,-1-11 1 16,1 2-1-16,2-10-2 0,6 1 0 15,0-12 0-15,4 1 4 16,2-10 3-16,2-3 5 15,0-8 2-15,2-6-1 16,0-5-6-16,2-8-11 16,-2 0-15-16,5-3-7 15,-1 10-4-15,-5 7-6 16,-7 15 5-16,-4 15 8 16,-7 9 5-16,-6 11-1 15,3 2 8-15,-1 0-1 16,7-5 1-16,4-4 3 15,5-10 3-15,4-6 5 16,6-2 6-16,3-9 1 16,1-6 1-16,3-6-1 15,-2-2-4-15,2-8-4 16,-5 3-11-16,-2-4-8 16,-7 4-3-16,-2 3-7 0,-5 9-2 15,-5 10 3-15,-2 12 5 16,-1 7-2-16,-1 6 4 15,1 4 2-15,3-5 4 16,4 0 3-16,5-4 4 0,8-4 4 16,1-8 4-1,11 0 1-15,-1-6 2 0,4-6 1 16,-2-1-1-16,-3-9 3 16,-6-1-1-16,-2-7 0 15,-2-3-1-15,-3-6-3 16,-3 6-4-16,-1 1-2 15,-3 6-3-15,-4 6-3 16,-4 9-4-16,-1 6-5 16,1 8-1-16,-3 14 8 15,-1 6 9-15,-3 14 14 16,1 3 10-16,-6 10 6 16,3-8-7-16,5 9-5 15,2-8-10-15,-1 5-3 16,5-7-2-16,0 4 2 15,1-10 1-15,0-3 3 16,0-12 6-16,1-6-74 16,-1-15-70-16,-3-7-353 15,-2-15 18-15</inkml:trace>
  <inkml:trace contextRef="#ctx0" brushRef="#br0" timeOffset="191480.87">16643 16342 1190 0,'10'-10'241'0,"2"2"161"16,-11 4-343-16,18 2 17 15,2 3 25-15,4 5-10 16,3 4-28-16,5 9-6 16,-3 6-26-16,5 11-7 15,-8 1-13-15,-3 4 15 16,-11-7 17-16,-7 0 26 15,-11-15 16-15,-15-1 11 16,-8-7-12-16,-15-2-11 16,-3-6-75-16,-19 0-555 15,3-1 161-15</inkml:trace>
  <inkml:trace contextRef="#ctx0" brushRef="#br0" timeOffset="192184.99">17157 16334 852 0,'-5'-7'243'0,"-4"1"116"15,-1 0-235-15,8 2 0 16,3 3 3-16,2 0-13 16,-2 1-41-16,0 1-3 15,2 1-15-15,3 8 3 16,4 20-17-16,5 44-1 16,-10-30-6-16,-2 1-3 0,3-5-12 15,-4-9-1-15,1-15 0 16,-2-7 2-16,0-7 39 15,-1-6 17-15,0-3 1 16,-1 5 3-16,-1-2 0 0,-2-16-40 16,-14-47-20-16,8 26-6 15,5 1-12-15,5 0-13 16,7 8-11-16,14 3-8 16,13 12 1-16,15 3 1 15,5 7 11-15,5 5 9 16,-6 5 3-16,-10 5-537 15,-20 4-2-15,-18 1-184 16</inkml:trace>
  <inkml:trace contextRef="#ctx0" brushRef="#br0" timeOffset="192580.36">17713 16584 1570 0,'-2'4'322'0,"-3"-5"155"15,23-9-459-15,-6 5-15 0,-1-1 13 16,3-7 5-16,2-2 3 16,-3-8 5-16,-4-6-4 15,-4-8 3-15,-3 1-6 16,-7-6-2-16,-8 6-3 0,-12 4-7 15,-5 14-9-15,-5 6-7 16,-1 10-2-16,-8 10-3 16,2 7 3-16,-6 8 5 15,3 4 5-15,4 13-2 16,11-2 1-16,16 4 0 16,20-2-1-16,23-3 8 15,16-14 5-15,15-7 5 16,5-10 3-16,5-11-24 15,-13-9-75-15,-6-13-448 16,-14-7 100-16</inkml:trace>
  <inkml:trace contextRef="#ctx0" brushRef="#br0" timeOffset="193074.72">17988 16290 1231 0,'13'-15'372'0,"-20"6"120"16,7 4-344-16,0 4-42 15,-3 7 6-15,2-5-89 16,0 3-12-16,-2 22-1 16,-6 45-1-16,7-29 1 0,4 4-1 15,1-8-1-15,6-2 1 16,1-12 2-16,3-5 3 15,-2-12 1-15,-1-2 9 16,-2-5 2-16,-3-2 9 16,-5-3-1-16,1-5 0 15,-1 0-8-15,0-7-7 16,1-3-9-16,1-7-4 16,1 3-3-16,-1-4 0 15,2 5 1-15,2 0-1 16,-2 5 0-16,4-1-1 15,-5 5-1-15,3-1-1 16,-1 2-2-16,4-3 0 16,-4 3 0-16,7-3 1 15,-5 1 0-15,-3 0-1 16,1 9-2-16,-4-2-3 16,-1 7 1-16,0 1-1 0,0 0 3 15,0 0 4 1,0 0 3-16,0 0 1 0,0 0 2 15,0 0-31-15,0 0-45 16,0 2-490-16,-3 1 118 16</inkml:trace>
  <inkml:trace contextRef="#ctx0" brushRef="#br0" timeOffset="193896.86">18271 16373 733 0,'-15'3'271'0,"3"-2"24"15,8-1-141-15,4 2-84 16,4 0 44-16,-4-2 4 16,2 0 24-16,4 0-12 0,20 0-11 15,35-1-40-15,-25-1-9 16,-4-1-27-16,4-4-3 15,-7-1-10-15,-4-5 8 16,-11 0 1-16,-4-4 5 16,-9-2-6-16,-7 0 0 15,-9 3-13-15,-8 2-9 16,-5 6-11-16,-10 6-4 16,-3 5-6-16,-4 9-1 15,5 5 7-15,-5 3 3 16,11 0 3-16,1 10-3 15,17 0-1-15,8 7-4 16,18 1 1-16,25 3 5 16,19-9 6-16,18-9 4 15,6-10 2-15,1-8 3 16,-22-8-8-16,-11-3-69 16,-20 3-67-16,-13-10-177 15,-8 3-253-15,2-12-35 16</inkml:trace>
  <inkml:trace contextRef="#ctx0" brushRef="#br0" timeOffset="195044.79">18734 16314 713 0,'-10'-8'292'0,"3"1"61"15,5 5-193-15,-2 0-3 16,1 4-33-16,2-2-38 16,0 1-34-16,1 1 5 15,0 2-12-15,2 17 5 16,8 36-9-16,-5-27 0 16,-2 2-12-16,0-3-2 15,-1-6-7-15,-1 1 0 16,-1-10-1-16,-2-4 3 15,4-5 0-15,-3-4 2 16,4-6-2-16,-3 3 0 16,1-1-4-16,6-17-3 15,22-44-5-15,-11 24-3 16,0 4-4-16,3 4-3 16,-5 11-3-16,-1 8-8 0,-5 10 0 15,-2 7-2-15,-6 8 1 16,-2 10 1-16,1 5 7 15,-1 7 5-15,4 1 3 16,2 1 2-16,3-8 1 0,5-4 5 16,1-8 0-16,5-12 5 15,-1-5 2-15,3-6 5 16,0-7-2-16,-2-7 0 16,-5-2-3-16,4-5-3 15,-6 0-5-15,2 1-4 16,-4 7-5-16,0 7-8 15,-4 8-4-15,-1 7-2 16,-2 7 0-16,2 9 1 16,0 3 7-16,5 9 3 15,3-4 1-15,4 1 1 16,3-6 2-16,6-3 1 16,-2-11 2-16,8-2 3 15,-3-7 2-15,5-6 3 16,-7-5 0-16,2-7 3 15,-11-4 0-15,-2-8-2 16,-4 0-6-16,-8-2-8 0,-7 5-8 16,-2 3-8-16,-5 11-3 15,-11 9-6-15,1 8 3 16,-9 8 0-16,1 9 6 16,-4 9 1-16,9 3 6 15,6 6 0-15,9-3 3 0,9 3 0 16,11-11 3-16,8-4 4 15,6-10 4-15,9-4 2 16,-2-10 1-16,6-3 2 16,-7-2-2-16,-2-8-2 15,-10-3-7-15,-3-7-7 16,-9 1-2-16,0 1-4 16,-6 6 0-16,0 9-2 15,2 11 2-15,-3 8-5 16,-4 4 0-16,5 8 2 15,-1-2 5-15,-1 2 3 16,6-7 7-16,4-1 4 16,0-6 4-16,1-3 4 15,0-9 2-15,1 0 2 16,-2-4-4-16,4-4-3 16,2-5-4-16,2-1-1 15,-2-2-1-15,-1 3-2 0,-5 2-2 16,-1 8-3-16,-6 9 0 15,0 8 1-15,0 3 2 16,6 7 6-16,2-1 5 16,10-1 2-16,2-7 2 15,9-5 1-15,-3-6 0 16,5-4-7-16,-9-5-14 0,-1-5-51 16,-7-1-40-16,0-9-103 15,-6-3-108 1,12-10-185-16,0 1-26 0</inkml:trace>
  <inkml:trace contextRef="#ctx0" brushRef="#br0" timeOffset="195311.16">20171 15758 964 0,'-11'-22'341'0,"8"9"57"15,2 7-278-15,2 0-16 16,3 9-48-16,3 11-14 15,-3 4-8-15,1 21 27 16,1 11 11-16,-2 30 16 16,0 3-7-16,-1 18 3 15,-1-10-25-15,2 6-6 0,2-23-13 16,3 3-4 0,1-21-10-16,0-6 3 0,3-18-4 15,-3-10-20-15,-3-13-47 16,-4-9-384-16,-3-6-123 15,-5-18-135-15</inkml:trace>
  <inkml:trace contextRef="#ctx0" brushRef="#br0" timeOffset="195507.63">19956 16161 1493 0,'-18'-11'367'16,"-6"16"153"-16,28-9-409 15,14 5 3-15,15-1 24 16,8-1-44-16,16 0-5 16,3 0-29-16,12 2-18 15,-6 1-21-15,5 5-35 16,-14-3-85-16,-10 3-512 16,-12-5 115-16</inkml:trace>
  <inkml:trace contextRef="#ctx0" brushRef="#br0" timeOffset="195861.33">20938 15622 1208 0,'4'-12'405'0,"-7"3"113"16,-13 5-339-16,9-1-27 15,2 4-44-15,2 5-49 16,6 6-46-16,1 9-10 16,3 8-1-16,3 12 16 15,0 6 6-15,-5 13 17 16,-3 7 6-16,0 14 5 15,-5-7-10-15,-3 3 0 16,4-13-15-16,6-4-9 16,-4-21-45-16,2-3-132 15,-1-9-436-15,-15-5 57 16</inkml:trace>
  <inkml:trace contextRef="#ctx0" brushRef="#br0" timeOffset="196317.11">20919 16688 1423 0,'11'-4'359'0,"-15"3"156"16,4 1-401-16,-1-4 54 15,1 4-11-15,0 0-18 16,0-1-29-16,0 0-26 16,0-2-46-16,1 0-15 15,3-1-17-15,1-1-9 16,9-3-4-16,38-14-4 16,-41 23 0-16,2 4 0 15,-2 3 5-15,-5 2 1 16,-5 2 3-16,-4 2 4 15,-5-2 3-15,-5 0 4 16,0-1 1-16,-3-3 2 16,4-4 0-16,-4 0 1 15,1-4 0-15,-5-5 1 16,2-3-1-16,-1-2-4 0,7-1-7 16,11-3-11-16,10 2-5 15,14 0-34-15,4 1-28 16,-2 3-103-16,0 4-450 15,-5 19 92-15</inkml:trace>
  <inkml:trace contextRef="#ctx0" brushRef="#br0" timeOffset="-212968.25">23924 10339 402 0,'-17'-7'187'0,"-29"-22"54"16,46 21-90-16,-3 0 18 16,3 5-16-16,2 0-23 15,-2 3-49-15,0 0-23 16,0 0-36-16,0 2-6 16,0 1-6-16,0 9 7 15,0 15 6-15,-3 52 18 16,-6-17-2-16,-6 33-3 15,0 7-5-15,-3 22-6 16,-1 3-18-16,3 10-1 16,7-21-2-16,7 6 4 0,3-20 1 15,3 0 8-15,1-25 0 16,-1-2 5-16,-2-19-3 16,6-8-8-16,-5-22-60 15,8-11-340-15,-3-21 85 16</inkml:trace>
  <inkml:trace contextRef="#ctx0" brushRef="#br0" timeOffset="-212221.76">23671 10331 1171 0,'-9'-1'159'15,"-1"15"138"-15,17-22-347 16,7 3 2-16,9-10 27 16,2 2 31-16,7-6 8 15,-5 2 0-15,-1 0 9 16,-5 7-2-16,-1-3 2 0,-3 9-2 15,12-3 4-15,8-1-8 16,22-3 6-16,15 0 0 16,30-7 2-16,12 1-4 15,40-3 0-15,1 4-8 16,46 0-2-16,-5 5-7 16,43 5 0-16,-11 2-1 15,48 4 0-15,-21 2 1 0,48 0 3 16,-17 0-2-16,37 5-1 15,-36 3-4-15,17 10 0 16,-50 5-2-16,-2 8-1 16,-55-2 3-16,-7-2 4 15,-42-8-1-15,0-7 6 16,-36-9 2-16,-2-8 3 16,-20-3-1-16,-4-2-3 15,-23 0-5-15,-5 2-2 16,-20-1-3-16,-11 4-3 15,-16-2-3-15,-1 5-5 16,-6 1-5-16,-1 5-2 16,1 0 1-16,2 4 0 15,0 2 6-15,3 5 0 16,2 0 2-16,3 5-1 16,-1 4 1-16,2 8-3 0,-2 4-2 15,-4 23-2-15,-7 12 2 16,-4 26 0-16,-4-2 5 15,-1 30 2-15,2-9 4 16,4 12 2-16,6-20 2 16,1 16 0-16,2-23-1 15,5 5 1-15,-1-18 0 0,1-2 3 16,0-24 2-16,2-9 9 16,-9-27-7-16,0-9-404 15,-10-11 138-15</inkml:trace>
  <inkml:trace contextRef="#ctx0" brushRef="#br0" timeOffset="-211440.09">23813 11803 268 0,'-55'-6'221'0,"-1"2"-7"32,5 3-61-32,5 4 10 0,13 4-64 0,9 4-33 15,15 0-32-15,14-2 3 16,8-3-4-16,15-4 32 15,8-3 15-15,19-5 10 16,3 0-14-16,15-1-15 16,1 1-17-16,28 1 8 15,3 2 0-15,49-5 19 16,15 2 6-16,50 0-5 16,3 0-13-16,45-1-6 15,-19 4-20-15,37-2-4 16,-22 2-8-16,35-1-4 15,-28 4-6-15,41-2 0 0,-34 1-2 16,26-1 0-16,-44 2-2 16,13 2 1-16,-55 2-2 15,-4 5 0-15,-50 0-2 16,0 2 1-16,-39-2-1 16,-2-1 0-16,-25 0 1 15,6-3 3-15,-21-2 0 0,3-2 2 16,-13-2-2-16,-6 0-1 15,-19-2-3-15,-6 6-3 16,-22-3-4-16,-4 3-1 16,-9 2 0-16,0 1 1 15,-1-1 1-15,3 3 1 16,-2-3 4-16,-1-1 4 16,-3-3 9-16,-2-3 7 15,-1 1-3-15,-1-2-28 16,-1 0-61-16,-16-9-418 15,-51-18 82-15</inkml:trace>
  <inkml:trace contextRef="#ctx0" brushRef="#br0" timeOffset="-172699.68">1916 14604 995 0,'1'9'429'16,"2"-10"-38"-16,7-13-144 15,7 9-319-15,21 1 25 16,8-2 31-16,34 1 3 15,6-4 3-15,26 2-2 16,-5 0-1-16,33 5 3 16,-17 0 1-16,32 8 5 0,3 0 1 15,38 1 14-15,-5-1 3 16,47 4 10-16,-5-1-1 16,48 4 8-16,-17-2-7 15,44 1 3-15,-21 0-9 16,41-2 3-16,-38-2-4 15,51 5 4-15,-43-4 2 0,39-1 16 16,-53-3 4-16,30-1 10 16,-58-3-3-16,12 0-2 15,-56 0-15-15,4 3-3 16,-57 1-11-16,-15-3 5 16,-46-2 0-16,-14 0 23 15,-40-2 8-15,-10-5 23 16,-15 5 5-16,-8-5 18 15,-9 1-17-15,0-1 0 16,-4 3-22-16,1 3-4 16,0-1-24-16,-1-1-4 15,0 1-11-15,-2 0-1 16,1-1-9-16,-1-1 0 16,0 1-5-16,1-1-2 15,0-1-3-15,1 1-14 16,-1 0-60-16,2-1-575 15,0 2 160-15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44:02.9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19561 10576 217 0,'-14'14'148'15,"-4"3"-5"-15,3-1-48 16,2 0 3-16,3-2-18 0,5-6 11 15,7-1 2-15,3-3 33 16,2 1-13-16,3-4 10 16,3 2-16-16,4 1-7 15,4 3-31-15,14 0-4 16,11 2-18-16,22-3 0 16,12-2-8-16,18-7 5 15,4 1-9-15,13-5-1 16,-12 0-8-16,3 0-3 15,-10 0-9-15,5-7 0 16,-14-1-4-16,8-11 5 16,-6-5 0-16,4-13 4 15,-8-5 1-15,12-14 2 16,-16 4-4-16,-4-7 6 0,-18 6 12 16,-16 1 20-1,-27 12 2-15,-21 0 3 0,-20 6-8 16,-21-5-19-16,-13 6-22 15,-10-1-6-15,6 7-3 16,-9-2-3-16,9 8-1 16,-7 3-2-16,1 7 0 15,-15 3-1-15,11 10 2 16,-18 2 2-16,6 6 3 0,-22 2 0 16,9 3 1-16,-16 3 1 15,18 1-1-15,-9 3 1 16,22-2 0-16,-7 5-1 15,17-1-1-15,0 6-1 16,12-1-1-16,-3 7-2 16,14-2 0-16,-5 9-3 15,9 1-3-15,5 9-4 16,12 3-1-16,6 3-2 16,10-7 4-16,4 4 0 15,9-9 4-15,5-2 2 16,7-4 1-16,12 1 2 15,11-7 3-15,30 1 5 16,10-6 5-16,38-3 4 16,14-6 0-16,32-7 5 0,-8-4-4 15,23-5 1-15,-28-2-3 16,2-5 2-16,-32 2-5 16,-7-4-38-16,-33 0-105 15,-13-2-379-15,-33 1 52 16</inkml:trace>
  <inkml:trace contextRef="#ctx0" brushRef="#br0" timeOffset="2812.72">21070 7740 249 0,'-29'15'197'15,"29"-21"29"-15,6 2-41 16,-5 0 34-16,-1 3-29 16,0-1-11-16,0 1-55 15,0 0-3-15,0-1-33 16,1 1 3-16,1-1-11 16,1 0 8-16,17-4-14 15,45-10-6-15,-30 6-20 0,12 0-7 16,2 3-14-16,6 1-6 15,-6 3-10-15,0 5-3 16,-13 2-3-16,-9 3 4 16,-15 4 4-16,-6 1 10 15,-9 3 2-15,-9 8 5 16,-8 2-2-16,-12 7-3 16,-6 2-10-16,-10 7-1 15,4-3-6-15,4 1-4 16,12-7-3-16,9 0-5 15,13-13-2-15,11 0-5 16,8-6 2-16,15-2 1 16,8-6 5-16,14-1 1 15,-2-5 3-15,6-3 3 16,-9-1 4-16,-6 1-131 16,-17-1-147-16,-3 4-230 0,-16-2-104 15</inkml:trace>
  <inkml:trace contextRef="#ctx0" brushRef="#br0" timeOffset="3078.58">21100 7888 1097 0,'-17'-14'300'15,"22"15"114"-15,-10-3-315 16,4 0-3-16,1 1 16 16,1 0-53-16,5 0 6 15,25-3-7-15,52-4 1 16,-27 5-18-16,10 1-11 16,-6 0-17-16,9 6-2 15,-14 3-47-15,-4 0-454 16,-10 1 138-16</inkml:trace>
  <inkml:trace contextRef="#ctx0" brushRef="#br0" timeOffset="3545.33">22390 7677 937 0,'-13'-9'196'0,"-6"-25"96"16,0 31-240-16,10-1 7 16,17-2 36-16,-2 1 17 15,-3-2 39-15,3 2-18 16,-5 0 19-16,-5 2-23 15,3 2-1-15,-1 0-37 0,-2 0-4 16,-13-1-24-16,-47-1 4 16,29 8-12-16,-13 7 7 15,1 5-12-15,-13 11 1 16,6 5-14-16,-10 10-5 16,13 0-12-16,0 5-4 15,15-5-10-15,9 3-4 16,19-7-5-16,19 2-2 15,15-6 0-15,23 0 3 16,11-11-2-16,27-9 0 16,1-10-1-16,16-11 2 15,-11-8-42-15,-2-6-191 16,-24-1-371-16,-10 5 21 16</inkml:trace>
  <inkml:trace contextRef="#ctx0" brushRef="#br0" timeOffset="3861.58">21856 7988 762 0,'-24'-12'340'0,"7"2"54"15,-14 4-126-15,22 2-113 16,4 1 10-16,4 1-1 16,4 2-43-16,-1 0-8 15,0-1-39-15,16 0 3 16,52 0-20-16,-17-4-9 16,7 1-14-16,17-2-3 15,-5 0-14-15,7-2-1 16,-15 4-5-16,-8-1-178 15,-22 1-400-15,-25 6 75 16</inkml:trace>
  <inkml:trace contextRef="#ctx0" brushRef="#br0" timeOffset="4210.39">22735 7535 1180 0,'1'-8'249'0,"13"-29"127"15,-16 38-341-15,2 9 14 16,2 5 16-16,1 14 19 15,3 9 6-15,-1 19 9 16,1 0-15-16,-1 14-2 16,1-6-31-16,-2 4-8 15,3-15-17-15,-1 2 0 16,-1-16-7-16,-1-4 7 16,1-13-23-16,-1-9-111 15,-3-12-100-15,5-12-311 16,0-8-49-16</inkml:trace>
  <inkml:trace contextRef="#ctx0" brushRef="#br0" timeOffset="4454.21">22989 7499 1328 0,'-20'-11'305'16,"0"1"154"-16,26 9-370 15,-17 1-5-15,1 2-2 16,0 8-6-16,4 5-33 15,-3 11-12-15,2 12-17 0,3 15 6 16,1 5 0-16,3 13 2 16,4-4-3-16,4 4 3 15,-2-13-6-15,6-2 3 16,0-14-3-16,1-2 4 16,-1-13-4-16,-1-8-21 15,-4-10-57-15,-2-9-478 16,2-11 117-16</inkml:trace>
  <inkml:trace contextRef="#ctx0" brushRef="#br0" timeOffset="4962.85">22665 7602 1162 0,'-41'-22'267'16,"35"14"152"-16,4-1-322 16,1 1 19-16,4 3 18 15,0-4-7-15,3 0-30 16,5-1-15-16,4 2-33 16,9 1-14-16,6 4-24 15,16 4-8-15,1 5-6 0,12 7 0 16,-2 3 0-16,10 8 2 15,-11 4-1-15,1 7 2 16,-13-3 1-16,-8 3 2 16,-18-6 2-16,-12-3 13 15,-13-7 5-15,-15 0 10 16,-9-6 0-16,-16-4 4 16,-2-2-11-16,-1-2-1 15,7-3-8-15,6-2-2 16,19-1-9-16,6 2-14 15,10 1-5-15,11 3-2 16,14 4 1-16,11 8 6 16,8-2 15-16,14 9 10 15,-1 2 3-15,2 7 3 0,-9 0-4 16,1 7 0-16,-15-5-9 16,-2 4 0-16,-6-11-2 15,-3-1-16-15,-4-12-82 16,12-12-490-16,0-12 119 15</inkml:trace>
  <inkml:trace contextRef="#ctx0" brushRef="#br0" timeOffset="5751.99">23443 7509 772 0,'-15'-10'287'16,"-19"-20"32"-16,32 30-147 16,2 2-86-16,3 6 31 15,-3-7-15-15,1 2 24 16,2 9-27-16,19 49-4 15,-16-37-29-15,0 5-13 16,4-2-28-16,0-2-3 16,0-7-8-16,2-5 6 0,-1-8 4 15,1-8 12-15,0-7 0 16,1-10 4-16,-2-2-7 16,3-12-7-16,-2-2-13 15,8-3-5-15,-4 6-7 16,2 4-4-16,-5 13-3 15,-1 6-7-15,-8 10-2 0,-2 6 1 16,0 0 0-16,-2-5 3 16,0 1 8-16,0 3 2 15,2 10 2-15,15 35 6 16,-5-36 2-16,6-3 8 16,2-6 2-16,1-3 7 15,1-5-3-15,0-6 6 16,-5-3-4-16,0-8 3 15,-5 0-4-15,-1-4-4 16,0 6-10-16,-2 4-14 16,-5 8-12-16,5 8-5 15,-5 8-3-15,5 12 4 16,0 5 9-16,5 5 7 16,1 2 4-16,10 6 4 15,-4-9-1-15,20-3 7 16,-5-12-41-16,7-17-500 0,-10-14 159 15</inkml:trace>
  <inkml:trace contextRef="#ctx0" brushRef="#br0" timeOffset="16981.62">21459 11805 110 0,'-5'-4'187'15,"1"-2"-10"-15,6 4 34 0,-2 1-12 16,0 0 13-16,0 0-48 15,0 0 10-15,0 0-33 16,-1 0 3-16,0-2-34 16,-1 2-2-16,1 0-32 15,0-1-4-15,1 1-25 16,0 0-6-16,0 0-17 0,1 0-2 16,2 1-8-16,4 0-2 15,19 1-2-15,52 4 1 16,-26-4-5-16,21 0 0 15,-2 2-3-15,10-2 2 16,-4-3-1-16,5 2 2 16,-16-3-1-16,-1 2 3 15,-12-4-1-15,-7 4 3 16,-17-4-1-16,1 5 2 16,-13-2 1-16,-2 2 5 15,-7-3 4-15,-2 1 27 16,-5-3 10-16,-4-1 18 15,-5-6-4-15,-4 1 0 16,-3-6-27-16,-8-3-10 16,1 2-19-16,-3 3-4 15,3-2-4-15,-2 3-2 0,4 3-3 16,-1-2 1-16,5 0-1 16,-1 3-1-16,6 2 0 15,3 3 1-15,3 4-2 16,1-1-3-16,3 3-3 15,1-1-4-15,0 0-1 16,1 0-1-16,1 0 2 16,3 1 3-16,18 6 2 0,44 17 1 15,-34-14 0-15,9 7 3 16,-5-5-1-16,2 4 2 16,-8-3 0-16,-2 6 1 15,-8-5-1-15,-4 3 1 16,-5-3 0-16,-2 1 2 15,-4-4 0-15,-1-2 2 16,-1 1 1-16,-3 2 6 16,-3-1 2-16,-5 2 13 15,-2 1 4-15,-6 1 9 16,-8 1-3-16,-9 2 0 16,0-1-13-16,-6 0-4 15,3-3-11-15,5 0-1 16,8-5-8-16,9 0-142 15,10-3-114-15,16-6-366 0,6-4-57 16</inkml:trace>
  <inkml:trace contextRef="#ctx0" brushRef="#br0" timeOffset="20345.91">22124 9661 126 0,'0'1'318'16,"0"1"-68"-16,1-6 13 0,-1 3-27 15,1-1-86 1,2 0-6-16,16-5-44 0,46-24-14 16,-32 12-25-16,8-6 0 15,-4-1-17-15,0-6 4 16,-8 5-3-16,-8-5 2 15,-7 7-12-15,-8 0 9 16,-3 6-4-16,-1 3 2 16,0 9-7-16,-5 4-12 15,2 6-19-15,0-2-15 16,-1 1-8-16,-2 10-6 16,-13 46 8-16,13-23 1 15,1-1 8-15,3 8 2 16,4-3 3-16,5 2 3 15,2-6 3-15,4-1 2 16,1-6 1-16,1-1 3 0,0-4 0 16,-4-2 1-16,-7-5 3 15,-5-2 12-15,-6-4 4 16,-10 0 7-16,-5-6 0 16,-11 1 1-16,0-4-10 15,-13-1-5-15,3-6-8 16,-1 3-4-16,8 0-5 15,4 3-2-15,15 1-3 16,8 4-6-16,9 3 0 0,14-2 2 16,8 3 0-16,17-1 9 15,4-2 10-15,13-6 2 16,0 1 1-16,8-3-1 16,-10-4-5-16,3 1-2 15,-13 3 2-15,-6-1-139 16,-16 3-367-16,-14 5 79 15</inkml:trace>
  <inkml:trace contextRef="#ctx0" brushRef="#br0" timeOffset="20692.47">22827 9283 751 0,'7'-1'244'16,"-6"0"98"-16,-6 1-205 16,-1-1 2-16,6 1-13 0,0 0-34 15,0 0-35-15,0 2 3 16,2 0-5-16,0 3 4 15,4 5-12-15,24 40-5 16,-24-38-17-16,0 1-5 16,-1-1-8-16,-2 0-3 15,5-2-4-15,-1 0-2 16,-1-4-1-16,2 0-49 16,1-4-55-16,-3-2-344 15,-4 0 48-15</inkml:trace>
  <inkml:trace contextRef="#ctx0" brushRef="#br0" timeOffset="20979.71">22660 9198 810 0,'-5'3'317'0,"-9"5"39"16,-29 3-159-16,36-11-136 16,6 1 3-16,7-1 15 15,-5 0-20-15,2 0 8 0,21 1-9 16,48 5 0-16,-30-6-15 16,6 4-10-16,-5 2-18 15,4 2-3-15,-13-3-4 16,2 3-82-16,-9 0-102 15,5-8-272-15,-11-9-23 16</inkml:trace>
  <inkml:trace contextRef="#ctx0" brushRef="#br0" timeOffset="21511.95">23204 9418 788 0,'-4'-4'273'16,"0"2"66"-16,0 0-192 15,1 0-2-15,1 0 11 16,1-1-64-16,1 2 7 16,2 0-33-16,10 0-11 15,16 0-24-15,40-1-9 16,-32 4-14-16,6-1-1 16,-9 0-3-16,1 3 0 15,-9-1-2-15,-5 1 3 16,-8 3 4-16,-10 5 9 0,-8 2 2 15,-13 9 8-15,-3 4-1 16,-7 14-2-16,2-2-8 16,-1 7 2-16,6-6-4 15,2-2 1-15,5-9-4 16,6-2 0-16,7-7-5 16,10 0 0-16,8-2-1 15,8-2 4-15,0-4 1 16,13-4 2-16,1-2-3 0,10-5 3 15,-4-6-5-15,5-2-49 16,-14 3-45-16,-8-1-178 16,-17 5-248-16,-16 5-21 15</inkml:trace>
  <inkml:trace contextRef="#ctx0" brushRef="#br0" timeOffset="21760.9">23125 9675 994 0,'-7'5'287'0,"2"2"105"16,8-22-272-16,10 18 9 0,6 1-1 15,20 3-12 1,8-1-12-16,10-7-3 0,0 1-28 15,9-4-7-15,-12-3-32 16,1-3-53-16,-11 4-112 16,-9-4-380-16,-18-1 53 15</inkml:trace>
  <inkml:trace contextRef="#ctx0" brushRef="#br0" timeOffset="34930.53">23008 12095 130 0,'-4'9'140'16,"5"-3"39"-16,0-2-10 16,-1-1 59-16,0-3-8 15,0 0 9-15,0 0-33 0,0 0 14 16,0 0-41-16,0-1 0 16,1-1-43-16,1-2-4 15,13-19-34-15,32-52-5 16,-22 26-21-16,9-20-6 15,0-3-21-15,7-28-9 16,0 9-13-16,3-1-6 16,-8 22-7-16,-7 10 0 15,-11 34-2-15,-7 11-9 16,-9 15-2-16,0 13-4 16,-3 8-2-16,1 21-2 15,-1 6 7-15,4 17 0 16,1-3 3-16,10 7 1 15,1-15 4-15,8 4 4 16,-1-13 4-16,2 0 4 16,-4-12 4-16,1 3 2 0,-6-12 0 15,-1-4 5-15,-4-6 3 16,-3-5-63-16,-6-4-74 16,-3-5-401-16,-3-5 45 15</inkml:trace>
  <inkml:trace contextRef="#ctx0" brushRef="#br0" timeOffset="35214.76">23085 11838 1175 0,'-16'-9'252'0,"2"2"127"15,9 13-343-15,7-2 9 16,7-2 19-16,8-3 34 16,8 1 3-16,14-3 22 15,7-3-18-15,13-4-10 16,-1 3-40-16,11-1-15 16,-8 1-23-16,0 2-6 15,-14 2-28-15,-6 5-328 16,-18 6-174-16,-12 8-75 15</inkml:trace>
  <inkml:trace contextRef="#ctx0" brushRef="#br0" timeOffset="37032.08">23837 11744 277 0,'-3'-3'237'0,"-1"-2"15"15,3 4-50-15,1 0-8 16,0 1-53-16,0 0-34 15,0 0-48-15,1-1 3 16,2 1-7-16,0-1 12 16,9 1-2-16,12 1-4 15,36 8-19-15,-27 1-5 16,-1 4-11-16,2 1 14 16,-8 2 3-16,-3 2 13 15,-11-2 4-15,-9-2 27 16,-7 1 0-16,-12 2 11 15,-10-4-10-15,-13 3-3 16,-3-2-31-16,-5-2-16 16,9-5-20-16,2-2-50 0,16-5-71 15,16-4-214-15,18-3-215 16,29-4-66-16</inkml:trace>
  <inkml:trace contextRef="#ctx0" brushRef="#br0" timeOffset="37363.71">24433 11777 652 0,'5'-10'151'0,"1"-2"109"15,1 6-163-15,1 3 58 16,-5-1 34-16,-4 0 23 16,0 2-29-16,0 2-8 15,-1-1-51-15,-3 1 1 16,-14 1-34-16,-44 10 7 15,34-3-14-15,-14 1 4 16,6 2-23-16,-10 1 0 16,4 2-18-16,-1 3-2 15,15 1-16-15,5 5-14 16,14-1-15-16,10 6-10 16,11-1-4-16,14 0 0 15,10-4 6-15,16-2 4 16,2-8 5-16,10-8-4 0,3-5-19 15,8-6-175-15,-6-6-384 16,5-5 52-16</inkml:trace>
  <inkml:trace contextRef="#ctx0" brushRef="#br0" timeOffset="37647.26">24819 11919 601 0,'-5'-4'495'16,"0"-1"-46"-16,-1 1-4 15,-1 0-280-15,3-1 14 16,0 2-90-16,3 0-20 16,1 0-30-16,8 1-2 15,29-3-7-15,45 2-5 16,-29 3-11-16,9 0 0 15,-8-2-4-15,-2 0 0 16,-12 1-16-16,-8-1-125 16,-18 0-148-16,-21 4-257 15,-15 2-89-15</inkml:trace>
  <inkml:trace contextRef="#ctx0" brushRef="#br0" timeOffset="37896.64">24925 11724 985 0,'1'-9'291'16,"1"0"123"-16,5 5-268 15,-3-1 35-15,1 5-7 0,-3 1-9 16,-2-1-39-16,0 2-8 16,1 6-33-16,5 19-11 15,8 38-28-15,-5-24-10 16,0-1-15-16,3 4-5 15,0-8-6-15,5-1 5 16,-4-11-37-16,1-3-140 16,-4-13-418-16,-7-10 57 15</inkml:trace>
  <inkml:trace contextRef="#ctx0" brushRef="#br0" timeOffset="38432.55">25529 11475 575 0,'-21'1'487'15,"-1"0"-66"-15,4-6 6 0,7 3-291 16,8 0-2-16,6 1-14 16,7-3-39-16,12 0-1 15,9 0-31-15,13 4-5 16,6 1-11-16,10 2-9 16,0 2-14-16,15 0-1 15,-5 0-3-15,8-2 0 16,-9-1-1-16,-3 0 2 15,-23 2-1-15,-10 0 4 16,-20 1 4-16,-11 9 9 16,-14 1 0-16,-14 12 1 15,-10 5-6-15,-15 14-3 16,-2-1-7-16,-8 6 9 16,10-5 3-16,3 1 2 15,15-9-1-15,8 2-2 16,13-6-11-16,11 1-4 0,8-7-2 15,15 3 2-15,11-9 2 16,14-3 3-16,8-8-1 16,22-7-1-16,-12-5-2 15,3-2-2-15,-16-2-8 16,-4 0-67-16,-25 4-83 16,3-6-435-16,-15-2 52 15</inkml:trace>
  <inkml:trace contextRef="#ctx0" brushRef="#br0" timeOffset="38694.85">25653 11777 1116 0,'-2'-11'362'0,"3"3"77"15,1 4-321-15,12 5 29 16,6 1-39-16,10 2 3 16,5-1-8-16,15 3 4 15,-2-4-29-15,11 2-9 16,-5-4-30-16,7 1-12 16,-14 1-6-16,5 0-163 0,-6 3-425 15,15 3 96-15</inkml:trace>
  <inkml:trace contextRef="#ctx0" brushRef="#br0" timeOffset="39178.1">26404 11780 1196 0,'-68'-24'317'16,"63"19"118"-16,-2 1-338 16,7 4-6-16,10 2 27 15,3 0-49-15,10 3 8 16,8-2-8-16,9 1-3 16,1-2-24-16,8-2-6 15,-3-1-12-15,2 2-3 16,-11 2-6-16,-5 0-1 15,-10 3-1-15,-10-1 3 16,-10 2 1-16,-4-2 5 16,-1 4-2-16,-10 2-1 15,-4 4-4-15,-8 4-4 0,-2 3-7 16,-8 6 0-16,4-1 2 16,2 3 6-16,9-5 0 15,6 3 2-15,8-7 1 16,8 2-4-16,8-5-3 15,13 0 0-15,2-5 1 16,11 0 1-16,-1-5-2 0,2-5-1 16,-3 1-3-16,-2-3-21 15,-8 0-43-15,-1-1-172 16,-7 2-359-16,-3-14 22 16</inkml:trace>
  <inkml:trace contextRef="#ctx0" brushRef="#br0" timeOffset="39416">26341 11943 1110 0,'-14'-4'368'0,"9"1"70"16,8 3-310-16,9 3 25 15,8 1-41-15,13 2 4 0,5-1-13 16,15 1-10-16,-3-4-32 16,9-2-13-16,-12-2-26 15,3-3-15-15,-11 0-86 16,4 0-473-16,-9 2 121 16</inkml:trace>
  <inkml:trace contextRef="#ctx0" brushRef="#br0" timeOffset="39912.68">27074 11743 316 0,'-3'0'311'15,"-2"0"-20"1,5 0-49-16,0 0 21 0,1 0-64 16,2 0 17-16,0 0-35 15,19 2 0-15,35 5-44 16,-23-10-7-16,5 1-44 0,9-1-9 16,0-1-24-16,12-3-4 15,-8 4-15-15,2-2-5 16,-13 1-9-16,-3 2-2 15,-13 3-6-15,-8-4 1 16,-8 1-4-16,-7 2-47 16,-6-2-42-16,-9 2-129 15,-7 2-89-15,-10 2-278 16,-3 6-17-16</inkml:trace>
  <inkml:trace contextRef="#ctx0" brushRef="#br0" timeOffset="40128.1">27221 11823 427 0,'-27'2'365'0,"11"2"-17"16,7 0-93-16,1-4 36 16,4 2-104-16,3-1-23 15,2 0-44-15,-1-1 9 0,1 0-32 16,3 1 14-16,18 2-7 16,53 6-8-16,-29-8-38 15,14 1-12-15,-8 0-22 16,5 1-8-16,-15 0-6 15,-1 1-1-15,-12 1-17 16,-9-2-154-16,-9 2-410 16,-11 1 71-16</inkml:trace>
  <inkml:trace contextRef="#ctx0" brushRef="#br0" timeOffset="40779.83">27891 11295 1125 0,'-9'-13'285'15,"2"23"118"-15,1-12-316 16,3 3-5-16,0 2 13 15,3-3-26-15,0 2 11 0,0 2-4 16,0 10 13-16,9 46-11 16,-6-13-1-16,2 10-18 15,0 20 3-15,-1 1-15 16,-1 10 2-16,0-11-12 16,1 0-3-16,1-16-12 15,1-1-1-15,1-11-5 16,-2-6 4-16,1-15-2 15,-3-4 5-15,-1-14-2 16,-1-7-22-16,1-5-41 0,0-7-116 16,1-7-83-16,0-10-163 15,2-4-16-15,-3-9 27 16,-3-1 162-16,-4-1 183 16,-1 10 196-16,-5 0 105 15,0 10 40-15,-1 1 13 16,3 9-88-16,-1-1-5 15,4 4-57-15,1 1-8 16,3 4-55-16,3 1-15 16,3 2-28-16,-3-1-13 15,1 1-25-15,9 0-5 16,16 4-4-16,45 7-2 16,-29-1 0-16,2 3-1 0,-8 3 1 15,2 6 1-15,-12 3 2 16,-13 3 19-1,-9 1 16-15,-11 5 26 0,-9-5 6 16,-15 6 4-16,-4-6-17 16,-10 0-9-16,2-7-49 15,-4-1 60-15,7-18-750 16,11-15 246-16</inkml:trace>
  <inkml:trace contextRef="#ctx0" brushRef="#br0" timeOffset="42625.96">22080 12608 352 0,'-10'5'241'15,"0"-2"30"-15,3-4-64 16,-2 4 4-16,6-1-22 16,-3-1-9-16,4-2-43 0,2 1 6 15,0 0-42-15,0 0-11 16,1 0-32-16,2-1-4 16,9 0-19-16,21-2 7 15,41-3-3-15,-12 5 2 16,0 0-10-16,7 1-2 15,-6 3-12-15,0 1 0 16,-22 0-3-16,-4 2 2 16,-15-2 0-16,-7 6 11 15,-14-1 0-15,-8 8 4 16,-11 1-4-16,-10 14-1 16,-5 0-12-16,-14 9-2 15,-1 0-4-15,-10 7 2 16,3-5-3-16,-3 6 3 0,14-10-4 15,6 0-2 1,16-13-5-16,11-4-2 0,12-10-2 16,9 0 2-16,7-5 3 15,14 1 5-15,3 0 2 16,14-1 2-16,-1 1-3 16,2-2 0-16,-3-1-2 15,5 2 1-15,-13-4 0 16,3-1 1-16,-6 1 1 0,-6-2-24 15,-10 2-60-15,-6-3-141 16,-10 1-341-16,-4-5 6 16</inkml:trace>
  <inkml:trace contextRef="#ctx0" brushRef="#br0" timeOffset="42942.62">22035 12900 709 0,'-9'-2'256'0,"7"1"56"15,1 1-197-15,-1 0 31 0,2 0-24 16,0 0 30-16,1 0-11 15,2 0 22-15,7 0-17 16,18 1-2-16,37 5-41 16,-21-3-9-16,1 0-34 15,11 1-11-15,-7-1-19 16,1 1-5-16,-12-2-11 16,-6-1-27-16,-12-2-93 0,0 2-450 15,-10 0 92-15</inkml:trace>
  <inkml:trace contextRef="#ctx0" brushRef="#br0" timeOffset="43474.22">22888 12868 673 0,'-1'-6'282'16,"3"0"48"-16,-1 5-177 0,-1 1 2 15,0 0-27-15,1 0-7 16,0 0-15-16,2 0 17 15,0 0-17-15,10 0 6 16,43 6-32-16,-22-8-11 16,1 0-28-16,12 0-7 15,-1 1-17-15,2 0-2 16,-9 0-6-16,1 3 2 16,-14 0-1-16,-7 0-3 15,-11 2-18-15,-10-1-89 16,-11 1-64-16,-11 2-231 0,-8 1-123 15,-7 5-80 1</inkml:trace>
  <inkml:trace contextRef="#ctx0" brushRef="#br0" timeOffset="43707.03">22957 12966 518 0,'-11'3'386'16,"2"-3"-17"-16,6 1-113 15,2-2-6-15,1 1-97 16,0 0-1-16,0 0-49 0,1 0 1 15,1-1-24-15,4 1 3 16,15 0-21-16,44 1-6 16,-34 1-22-16,9 1-6 15,0 1-14-15,6-1-1 16,-8 1-5-16,1-3 4 16,-10-2-5-16,-10 1-124 15,-12-1-419-15,-18-3 95 16</inkml:trace>
  <inkml:trace contextRef="#ctx0" brushRef="#br0" timeOffset="46409.02">24187 12562 329 0,'-8'-7'122'0,"-9"-1"7"16,2 7-98-16,0 4-9 15,1 0-78-15,2 5-74 16,2-3-1-16</inkml:trace>
  <inkml:trace contextRef="#ctx0" brushRef="#br0" timeOffset="47021.91">22619 13330 252 0,'-1'-5'196'0,"-1"0"-26"0,1 2-62 16,0 0 19-16,0-1-40 16,1 2 16-16,0 0 3 15,1 0 13-15,0 1-24 16,0 0-3-16,2 1-31 0,-1 1-5 16,-1 1-16-1,1 6 9-15,5 17-6 0,3 42 8 16,-8-32-6-16,0 4 2 15,-1-7-13-15,1 0-1 16,0-8-35-16,-1-10-169 16,3-12-213-16,0-13-8 15</inkml:trace>
  <inkml:trace contextRef="#ctx0" brushRef="#br0" timeOffset="47287.72">22725 13342 767 0,'2'-1'157'0,"0"4"84"16,1 3-220-16,-3-6 38 16,2 1 21-16,0 1 33 0,0 0 11 15,1 2 11-15,1-1-25 16,0 6 10-16,0 5-26 15,5 43 3-15,-16-29-19 16,2 11-11-16,2-1-30 16,3 0-12-16,5-6-19 15,5-6-25-15,-1-13-64 0,0-5-383 16,-9-15 84 0</inkml:trace>
  <inkml:trace contextRef="#ctx0" brushRef="#br0" timeOffset="47570.07">22700 13199 1046 0,'2'-6'281'15,"-2"4"117"-15,0-3-271 16,0 4 0-16,0-1 34 0,-1 0-53 16,0-1-4-16,0 0-33 15,-1-1-21-15,1 1-33 16,0 1-47-16,1 0-73 16,0 2-400-16,-1 1 82 15</inkml:trace>
  <inkml:trace contextRef="#ctx0" brushRef="#br0" timeOffset="47869.27">22911 13252 899 0,'-1'-3'259'16,"0"1"89"-16,1 0-226 16,0 1 1-16,0 0 11 15,0 0-51-15,0-1 3 16,0 1-34-16,0 1-10 16,0 0-13-16,1 0-8 15,0 0-11-15,0 0-1 16,1 0-1-16,0-1 9 15,1 0 2-15,-1 0-58 0,-1-1-77 16,-1 1-334-16,-4 2 20 16</inkml:trace>
  <inkml:trace contextRef="#ctx0" brushRef="#br0" timeOffset="48920.21">23957 12609 431 0,'7'12'78'16,"9"-3"47"-16,11-6-130 15,6-2-1-15,-3-2 5 16,0 2 2-16,-8-2 2 0,-3 1 59 16,-8-1 35-16,-2-1 45 15,-5 0 14-15,4-2 33 16,3 0-42-16,7-4-3 15,1 1-27-15,6 1 20 16,-5 0-16-16,-2 2 11 16,-11 2-23-16,-1 3 5 15,-11 0-30-15,-4 1-7 16,-5 0-22-16,-7 3 7 16,-10-3-11-16,-11 0 11 15,-4 3-6-15,-16 3 3 16,1 3-17-16,-1 7-9 15,12 0-19-15,5 1-7 16,18-4-12-16,12 3-11 16,7-9-3-16,9 3-2 0,8-1 1 15,10 2 3-15,-1-2 6 16,20 6 2-16,2 0 1 16,8 3 2-16,2 0 1 15,14 6 2-15,-12 0 2 16,1 6 1-16,-13 1 0 15,-11 4 5-15,-20-1 3 16,-15 3 9-16,-12-4 2 16,-19 2 4-16,-7-4-2 15,-17 1 0-15,-1-6-6 0,-14-1 1 16,9-10-3-16,-7 1-1 16,16-8-4-16,13-4-14 15,21 1-14-15,21 0-14 16,26 2-7-16,17 5 0 15,12 4 12-15,14 8 10 16,-4 3 11-16,-1 10 5 16,-13 3 3-16,-10 8 5 15,-16-3 3-15,-14 4 9 16,-15-5 2-16,-11 6 3 16,-8-6-3-16,-12 9 0 15,3-5-6-15,-6 9-2 16,10-6-5-16,6 1-7 15,11-10-4-15,7-3-3 16,15-13-1-16,9-3 0 0,7-7 4 16,14 2 1-16,2-5 2 15,14 0-20-15,-5-3-90 16,9 2-453-16,-5-3 101 16</inkml:trace>
  <inkml:trace contextRef="#ctx0" brushRef="#br0" timeOffset="49629">24872 12642 578 0,'0'-1'346'16,"0"-1"-5"-16,0 1-116 16,0 0-46-16,0 0-39 15,0 1-59-15,0 0 4 16,1 1-22-16,0 3 14 16,4 12-4-16,16 51 13 15,-12-29-11-15,1 10 11 16,3 0-14-16,3 11-5 15,-1-8-20-15,3-1-3 16,-2-8-15-16,-1-8-41 16,-8-15 57-16,-3-16-581 15,-7-14 171-15</inkml:trace>
  <inkml:trace contextRef="#ctx0" brushRef="#br0" timeOffset="52291.23">26255 12893 530 0,'-3'-4'212'16,"1"1"40"-16,0 1-112 15,-1-1-15-15,2 2 20 0,0 1-48 16,1 2 18-16,0 3-24 15,1 19-3-15,3 38-26 16,-4-27-8-16,-2-4-28 16,8 0-5-16,-7-12-9 15,10-1-91-15,-2-13-17 16,11-13-299-16,4-12 5 0</inkml:trace>
  <inkml:trace contextRef="#ctx0" brushRef="#br0" timeOffset="52441.74">26265 12725 1440 0,'-9'-17'308'0,"-3"1"129"16,17 8-427-16,5 1-15 16,-1-2-78-16,15 5-360 15,3 4 104-15</inkml:trace>
  <inkml:trace contextRef="#ctx0" brushRef="#br0" timeOffset="52767.53">26713 12691 1336 0,'11'-14'294'15,"-5"-4"147"-15,0 3-376 16,-7-6 23-16,-1 2 3 15,-7-1-6-15,-2 3-20 16,-8 2-21-16,-3 5-29 16,-5 7-9-16,0 8-11 15,-6 11-5-15,4 3-2 16,2 7-3-16,4 2-1 0,4 4-4 16,9-1 0-16,7 7 0 15,4 0 5-15,6 8 5 16,0-2 6-16,2 6 8 15,-4-4 2-15,0 2 4 16,-2-10-10-16,0-1-138 16,-3-14 59-16,-4-12-403 15,-1-14 14-15</inkml:trace>
  <inkml:trace contextRef="#ctx0" brushRef="#br0" timeOffset="52931.09">26306 12888 1259 0,'-29'-6'278'0,"7"2"119"16,31 5-365-16,3 2 7 0,13 1 8 15,16 0-6-15,8-1 2 16,19-2-1-16,-2 1-57 16,11-1-416-16,2 0 124 15</inkml:trace>
  <inkml:trace contextRef="#ctx0" brushRef="#br0" timeOffset="53231.29">27307 12624 1260 0,'-13'3'294'16,"19"-18"116"-16,-13 21-362 16,6 9-7-16,0 10 12 15,0 3-12-15,0 13 23 16,3 3-2-16,-1 5 6 16,1-5-12-16,2 5-7 15,1-9-20-15,-1 0 0 16,2-9 0-16,-4-4-76 0,-3-13-82 15,-1-4-375-15,1-14 17 16</inkml:trace>
  <inkml:trace contextRef="#ctx0" brushRef="#br0" timeOffset="53484.15">27275 12907 1112 0,'-9'-14'315'15,"4"8"99"-15,12 4-313 16,5-1 19-16,5 3-22 0,7 2-4 15,3 0-19-15,4 4-11 16,0 4-23-16,1 8-3 16,-8 0-15-16,-3 6 3 15,-11 0 1-15,-7 2 18 16,-9-8 2-16,-9 2 9 16,-6-5-5-16,-6-1-1 15,0-1-27-15,-6-6-130 16,6-5-112-16,11-10-348 15,8-8-44-15</inkml:trace>
  <inkml:trace contextRef="#ctx0" brushRef="#br0" timeOffset="53685.61">27641 12945 1348 0,'21'-3'323'0,"-24"-1"141"15,0 6-356-15,5 6-18 16,-4-6 23-16,1 4-40 16,1 28-5-16,3 35-34 15,-3-31-5-15,3-5-11 0,0-5 4 16,-1-8-45-16,0-6-72 16,2-12-443-16,-9-20 82 15</inkml:trace>
  <inkml:trace contextRef="#ctx0" brushRef="#br0" timeOffset="53970.17">27735 12772 1546 0,'-2'-11'482'0,"6"1"144"15,0 5-448-15,2-2 19 0,1 3-66 16,-1-4-37-16,1 3-57 16,4 0-19-16,-3 6-21 15,-4 1-43-15,-3 7-58 16,-13 7-264-16,-11 9-293 15,-29 4-43-15</inkml:trace>
  <inkml:trace contextRef="#ctx0" brushRef="#br0" timeOffset="55162.73">28037 12738 481 0,'3'-1'205'16,"-9"4"15"-16,7-4-103 15,-1 1 6-15,1 0 2 0,1 0-19 16,2 0 25-16,5 2-23 16,9 5 9-16,29 14-22 15,-26-13 5-15,-6 0-25 16,12-1-1-16,1-2-23 15,14-1-8-15,0 3-20 16,13 1-4-16,-7 0-9 0,3 3-1 16,-15-1-1-16,-7 0 5 15,-13-2 5-15,-9-2 19 16,-7 0 3-16,-10-1 5 16,-5 1-6-16,-10 2-2 15,-6 2-15-15,-12 6 19 16,-6 0 5-16,-12 4 18 15,6-3-1-15,3 3-1 16,11-5-25-16,10 1-13 16,20-6-38-16,3-1-127 15,9-4-87-15,11-11-339 16,13-1-39-16</inkml:trace>
  <inkml:trace contextRef="#ctx0" brushRef="#br0" timeOffset="55976.71">28109 13189 150 0,'-4'-3'271'0,"3"3"-40"16,-4-3 47-16,4 2-70 0,0 0-16 15,-1 0-66-15,1 0-20 16,0 0-45-16,1 1-7 15,0 0-16-15,0 0 18 16,0 0 3-16,1-1 16 16,0 0-3-16,1 0 3 15,-1 0-22-15,0 0-8 16,1-1-20-16,0 2-5 16,1 0-11-16,5 0 2 15,10-1-1-15,44-8 9 16,-28 2 2-16,11-3 10 15,-1-1-2-15,6 0 5 16,-8 2-4-16,2 0 1 16,-9 1-7-16,-2-1 2 0,-8 4-5 15,-5 0 3-15,-8 2-4 16,-3 1 3-16,-5 2-6 16,-3-2-1-16,1 2-10 15,-2 0-32-15,0-1-39 16,0 1-108-16,0 0-84 15,0 0-262-15,0-2-18 16</inkml:trace>
  <inkml:trace contextRef="#ctx0" brushRef="#br0" timeOffset="57664.24">29211 13163 180 0,'4'3'251'0,"5"-2"-33"15,1-1 22-15,1-1-23 16,-1-4-17-16,3 5-52 15,0-5 4-15,1 1-46 0,3-3 1 16,-2 0-28-16,2-8 2 16,1 0-19-16,3-9 8 15,-3-3-13-15,2-12 10 16,-6 0-5-16,-2-4 9 16,-8 4-12-16,-9-1-1 15,-5 12-16-15,-7-2-9 16,-4 5-14-16,-5 5 2 15,-2 4-2-15,-5 2 8 16,-2 4 0-16,-8 4 4 16,3 2-4-16,-4 4-2 15,5 7-8-15,-6 7-4 16,7 4-8-16,0 12-2 16,9 5-5-16,5 10 1 0,15 2 0 15,16 12 1-15,13-6 2 16,14-1 5-16,7-10 2 15,11-7 5-15,-2-19 1 16,9-11 0-16,-6-9-3 16,6-11-6-16,-10-7-42 15,-2-15 281-15,-17-7-821 16,-18-12 332-16</inkml:trace>
  <inkml:trace contextRef="#ctx0" brushRef="#br0" timeOffset="58443.28">24413 14005 518 0,'-46'23'191'15,"32"-16"85"-15,16-7-109 16,-8-2 4-16,2 1 14 16,3 0 20-16,0 0-50 15,0 0-1-15,1 0-46 16,0-1-15-16,1 1-40 0,1 0-4 15,2-1-17-15,23-5 1 16,35-6-6-16,-17 7 3 16,2-2-11-16,10 0 0 15,-9 3-5-15,1 1 2 16,-14 0-23-16,-11 3-138 16,-16 1-358-16,-21 1 54 15</inkml:trace>
  <inkml:trace contextRef="#ctx0" brushRef="#br0" timeOffset="58692.61">25018 13747 1175 0,'-5'-16'329'0,"-3"10"90"16,2 10-304-16,2 1-59 15,1 9 31-15,2 6-5 16,-1 10 26-16,2 1 0 16,1 13 0-16,3 1-25 15,3 10-11-15,1-5-30 16,2 3-6-16,-1-8-15 16,1-4-79-16,-1-10-67 15,-4 3-442-15,-2-7 45 0</inkml:trace>
  <inkml:trace contextRef="#ctx0" brushRef="#br0" timeOffset="59074.59">26141 13978 1214 0,'-1'1'291'16,"-3"0"121"-16,0 1-339 0,0 1-3 16,-1 13 38-16,0 46-31 15,10-31 16-15,-1 1-14 0,-1 3-8 16,-3-8-30-16,-2-4-6 16,-1-3-37-16,2-1-160 15,-5-6-352-15,-1-1 42 16</inkml:trace>
  <inkml:trace contextRef="#ctx0" brushRef="#br0" timeOffset="59267.08">26210 13719 1844 0,'-10'-19'419'16,"-2"20"183"-16,-2-9-541 15,8 0-26-15,5 2-3 16,5 5-32-16,-2-2-144 16,-1 3-96-16,1 2-360 0,4 6-41 15</inkml:trace>
  <inkml:trace contextRef="#ctx0" brushRef="#br0" timeOffset="59609.17">26684 13792 1278 0,'22'-14'311'16,"-21"20"120"-16,0-18-325 15,3-2-21-15,0-4 26 16,-4-5-18-16,-3-7 6 16,-3 2-36-16,0 1-13 15,-6 3-22-15,-7 10-12 16,-2 10-13-16,-6 6-5 15,-3 7-5-15,-4 10-1 16,8 0 4-16,0 4 2 16,9 3 1-16,7 8 10 15,4 1 4-15,8 14 13 16,7 2 1-16,4 11 6 16,5-4-6-16,2 6-1 15,-3-13-9-15,-1 2 2 16,-5-16-8-16,-4-3-75 0,-8-13-78 15,-6-1-429-15,-7-5 39 16</inkml:trace>
  <inkml:trace contextRef="#ctx0" brushRef="#br0" timeOffset="59800.69">26298 13949 1424 0,'-25'1'396'0,"6"0"118"15,29-1-407-15,5 2-2 16,12 1-18-16,14 1-30 16,10-2-8-16,12 2-7 15,-3-1-16-15,7 3-17 16,-7-3-107-16,17-4-465 16,-13-1 109-16</inkml:trace>
  <inkml:trace contextRef="#ctx0" brushRef="#br0" timeOffset="60145.29">27359 13638 720 0,'-19'5'445'0,"9"8"-39"16,1-7-61-16,6 6-237 15,3 11 39-15,1 4-38 0,4 12 29 16,3 9-12-16,1 8 4 16,0 1-29-16,2 6-13 15,-3-7-37-15,0-5-11 16,-1-9-20-16,-2-8 1 15,0-17-16-15,-3-4-56 16,-2-5-53-16,-4-6-174 16,-4-5-129-16,-4-9-191 15,0-6-95-15</inkml:trace>
  <inkml:trace contextRef="#ctx0" brushRef="#br0" timeOffset="60374.67">27304 14069 537 0,'-8'-21'410'15,"7"9"-27"-15,3 0-75 16,7 7-98-16,3-3-21 15,6 5-77-15,6 1 9 16,2 1-21-16,5 2-1 16,0 7-24-16,6 6-6 0,-6 2-24 15,-1 9 7-15,-5 1-6 16,-7 2 16-16,-12-4 3 16,-5 3 12-16,-12-7-9 15,-12-3 2-15,-2-5-16 16,-10-1-13-16,-1-6-46 15,0-2-148-15,8-5-108 16,9 1-385-16,14-8-46 0</inkml:trace>
  <inkml:trace contextRef="#ctx0" brushRef="#br0" timeOffset="60700.8">27813 14084 1234 0,'-18'7'320'15,"-31"14"162"-15,55-22-338 16,-12 12 16-16,2 4 19 16,-1 8-40-16,2 1-37 15,0 6-16-15,0-3-37 16,3 4-10-16,0-5-21 16,2-2-39-16,2-8-60 15,1-4-33-15,1-6-479 0,6-4 92 16</inkml:trace>
  <inkml:trace contextRef="#ctx0" brushRef="#br0" timeOffset="60866.36">27812 13839 1852 0,'-12'-14'458'0,"6"5"151"16,11 7-554-16,7 1-7 15,1-1-50-15,7 1 54 16,-1 5-662-16,-2 7 228 16</inkml:trace>
  <inkml:trace contextRef="#ctx0" brushRef="#br0" timeOffset="61328.12">28546 13779 968 0,'16'-7'296'15,"-17"4"107"-15,2 2-195 16,2 1-30-16,-4-1 40 16,-1 1-57-16,-3 0-19 15,-9 0-65-15,-53 9-26 16,27 2-27-16,-14 6-2 16,3 3-6-16,-6 7 7 15,4-5 4-15,7 2 6 16,16-4-3-16,3-1-2 15,14-7-11-15,5 2-8 16,6-1-9-16,10 2-1 0,9 5-1 16,11 5 5-16,9 0 5 15,15 4 3-15,-1-3-1 16,15-1 1-16,-7-5-5 16,5 0-5-16,-14-8-56 15,-2-2-541-15,-12-6 159 16</inkml:trace>
  <inkml:trace contextRef="#ctx0" brushRef="#br0" timeOffset="61807.36">29019 14184 1349 0,'29'6'313'0,"-3"-3"150"16,-27 4-366-16,15-5-9 15,0-1 14-15,5 0 9 16,-3-5-24-16,6-3-7 16,0-1-21-16,7-9-4 15,-4-4-15-15,8-14-3 16,-7-7-12-16,-1-13 1 0,-11 4-9 15,-8-7-1-15,-12 15-7 16,-10 2-5-16,-8 11-7 16,-12 4-2-16,-1 8-3 15,-6 6 2-15,-1 6 5 16,-10 5 10-16,5 5 6 16,-8 12 5-16,7 3 1 15,0 15 1-15,15 8-7 0,7 13 1 16,15 3-2-16,12 9 4 15,14-9-2-15,14-3 6 16,10-17 0-16,17-8-1 16,3-18-5-16,9-12-2 15,-6-6-9 1,5-13-53-16,-16-9-86 0,1-24-510 16,-16-2 92-16</inkml:trace>
  <inkml:trace contextRef="#ctx0" brushRef="#br0" timeOffset="109029.91">2517 10531 221 0,'-10'3'145'16,"-27"8"15"-16,32-15-24 15,2 2 8-15,-2-3 8 16,5 4-31-16,-2 0 7 15,2 0-30-15,0 0 0 16,0 0-25-16,-1 1-1 16,1 0-21-16,0 0 3 15,0 0-7-15,0 0 10 16,0 0-5-16,0 0 7 0,1-1-7 16,1 0-3-16,0 0-16 15,2-1-5-15,10 0-12 16,42-6-5-16,-30 8-7 15,11 1 0-15,-1 2-3 16,6 6 5-16,-6 4 5 16,-3 6 14-16,-9 6 12 15,-8 5 25-15,-16 1 5 0,-10 6 16 16,-8-6-7-16,-14-1-2 16,-5-2-21-16,-5-3-4 15,1-5-17-15,-3 3-2 16,4-8-9-16,2-3 0 15,7-4-8-15,6-6-47 16,11-7-60-16,21-5-144 16,16-6-45-16,25-10-265 15,8-7-26-15</inkml:trace>
  <inkml:trace contextRef="#ctx0" brushRef="#br0" timeOffset="109428.88">3123 10549 401 0,'10'-7'131'16,"-3"-1"68"-16,-3 1-88 15,-1-1 18-15,1 3 15 16,-2-1 20-16,-2 2-22 15,-1 3 6-15,0-1-23 0,-2 1 6 16,0 0-31-16,-7 0 3 16,-15 1-17-16,-42 5 12 15,31-2-13-15,-5 7 5 16,2 1-14-16,-8 8-3 16,3 3-19-16,-4 11-4 15,8-2-18-15,4 4-11 16,16-5-15-16,18 3-6 15,20-5-9-15,18 1-4 16,7-7 4-16,12-2 2 16,-3-9 1-16,3-5-1 15,-8-6-13-15,4-5-92 16,-11-4-76-16,-4-2-341 16,-11-2-2-16</inkml:trace>
  <inkml:trace contextRef="#ctx0" brushRef="#br0" timeOffset="109762.51">3495 10556 891 0,'-8'-4'307'0,"-13"-5"83"16,-27-7-250-16,37 15 11 16,6-1-50-16,5 4-26 15,8 0-41-15,-6-2-10 16,8 0-10-16,20 2 3 16,39 6 0-16,-26-4-5 15,-4-1-7-15,4-2-3 16,-2 2-1-16,-5-5 4 15,-12 0-23-15,-3-1-90 16,-6 0-68-16,-9-3-261 16,-23 1-32-16</inkml:trace>
  <inkml:trace contextRef="#ctx0" brushRef="#br0" timeOffset="110057.28">3385 10666 979 0,'-19'15'299'0,"27"-10"94"15,-8 0-253-15,4-2-6 16,5 3 5-16,5-1-50 16,6 2-7-16,2-4-26 15,11 1-10-15,0 0-17 16,10-7-7-16,3-1-12 0,9-1-3 16,-6-4 0-16,1-3-128 15,-12 3 42-15,0-11-407 16,-17 0 23-16</inkml:trace>
  <inkml:trace contextRef="#ctx0" brushRef="#br0" timeOffset="110448.24">4106 10729 551 0,'48'43'407'16,"-40"-44"-61"-16,-2 5 8 0,1-1-255 15,1-5 29-15,3-1-23 16,4-4-1-16,0-6-33 16,4-4-10-16,0-5-22 15,-2-14-3-15,-2-4-13 16,-2-9 4-16,-4-1-2 15,-5-5 1-15,-4 10-3 16,-6 1 11-16,-3 14-3 0,-7 4 2 16,-4 12-6-16,-10 8-1 15,-4 6-10-15,-10 8 6 16,1 6-1-16,-3 7 5 16,10 4 1-16,0 10-4 15,12 0-12-15,6 12-6 16,15 2-5-16,14 5-3 15,12-10-2-15,16 0 0 16,10-19 2-16,8-14 2 16,-8-14 2-16,1-17 8 15,-14-14-12-15,-8-14-72 16,-11-4-78-16,2-12-391 16,-17-1 25-16</inkml:trace>
  <inkml:trace contextRef="#ctx0" brushRef="#br0" timeOffset="112082.15">2494 9478 550 0,'-6'1'123'0,"4"-1"46"0,8 2-140 16,-6-2-8-16,2 1 33 15,1 0 20-15,9 4 28 16,37 22-1-16,-29-5 6 16,-4 1-21-16,2 14 0 15,-4 2-20-15,2 8-1 16,-7-4-15-16,0 4-1 16,-5-13-12-16,-2 3 7 15,-5-11-4-15,-2-2 9 16,-2-7-2-16,1 2 10 15,0-5-6-15,0-3 3 16,-2-4-11-16,6-4-3 16,3-1-11-16,4-6 2 15,-3 3-7-15,10-6 4 16,55-29 0-16,-21 5 1 16,2 0-5-16,4-12 4 0,-10 1 1 15,-4-18 13-15,-10 0 0 16,-1-13 4-16,-13 4-5 15,-3 3-3-15,-7 16-12 16,-4 9-6-16,-4 16-9 16,-7 5-66-16,-4 11-88 15,-11 22-402-15,-12 5 43 16</inkml:trace>
  <inkml:trace contextRef="#ctx0" brushRef="#br0" timeOffset="114623.78">5397 10439 267 0,'-5'-4'286'16,"1"0"-34"-16,0 1 17 16,-1 0-89-16,2 0-12 15,0 0-53-15,-1 1-26 16,2 0-44-16,2 1-18 15,1 0-22-15,4 0 2 16,22-4 4-16,44-5 9 0,-30 8 6 16,7 1 5-16,-6 2-1 15,-2 4 1-15,-11 2-6 16,-5 4 5-16,-12 0 0 16,-7 5 12-16,-10 0 4 15,-12 3 11-15,-7-1-3 16,-13 10 3-16,-2-1-11 15,-4 6 1-15,9-1-9 0,1-1 5 16,13-8-7-16,5-3-7 16,11-6-12-16,8-1-8 15,10-4-9-15,10 1-3 16,8-4 3-16,14 2 2 16,-4-3 3-16,0-3 1 15,-3 2 0-15,-5-1 1 16,-16 1 1-16,1-1-23 15,-8 0-46-15,-5-3-156 16,-3-3-284-16,3-7-4 16</inkml:trace>
  <inkml:trace contextRef="#ctx0" brushRef="#br0" timeOffset="114973.36">5348 10520 887 0,'-14'-2'272'0,"7"0"86"16,4 2-260-16,4 0 5 15,-1 0-23-15,1 0-4 16,2 0-19-16,18 4 16 16,40 10-1-16,-21-7 2 15,2-1-20-15,14 0-8 16,-1-3-18-16,-1-1-6 16,-5-1-9-16,-7-3-1 15,-13 0-1-15,-11-1-77 16,-6 1-83-16,-3-2-318 15,-5 3 2-15</inkml:trace>
  <inkml:trace contextRef="#ctx0" brushRef="#br0" timeOffset="116271.66">6071 10442 214 0,'0'0'270'15,"0"0"-42"-15,0 0 11 16,0 0-80-16,0 1-16 16,-1 1-48-16,0-2-7 15,0 1-22-15,0-1-1 16,0 0-11-16,1 1 12 0,-1-1-2 16,1 0 14-1,0 0-4-15,1 1 1 16,0-1-16-16,0 0-5 0,1 0-17 15,1 0-7-15,6 0-12 16,13 1-5-16,37 3-5 16,-31-6 0-16,-1 0 0 15,5 1 7-15,-4-1 2 0,4 1 2 16,-4 2-3 0,2-2 1-16,-5-2-7 0,0 1 0 15,-4-1-2-15,0 0 1 16,-7-1-1-16,-1 1-1 15,-5 2-17-15,-5 2-31 16,-6 0-35-16,1-1-117 16,-2 1-105-16,-12 5-160 15,-45 20-63-15</inkml:trace>
  <inkml:trace contextRef="#ctx0" brushRef="#br0" timeOffset="116507.04">6203 10575 361 0,'-20'12'313'15,"9"-6"-7"-15,1 1-28 16,-3-7-35-16,5 1-21 0,9 2-75 16,2-4-10-16,-3 0-42 15,1 0-7-15,2 0-22 16,3-1 1-16,15-5-19 16,41-10 0-16,-34 10-11 15,4 4-3-15,4 3-11 16,0 0-3-16,-4 2-8 15,1 0-1-15,-6-2-3 0,-4-2 3 16,-7 1-44 0,-5-5-479-16,-13-1 147 0</inkml:trace>
  <inkml:trace contextRef="#ctx0" brushRef="#br0" timeOffset="118021.74">5966 10887 126 0,'-2'0'212'16,"1"0"-26"-16,0 0 53 16,0 0-40-16,0 0 22 15,-1 0-40-15,1 0-12 16,0 0-53-16,0 2-22 16,1 1-49-16,0 22-6 15,3 48-10-15,2-14 6 16,2 3-4-16,2 10-1 15,3-10-8-15,-2 1 4 16,-1-16-11-16,-5-2 8 16,-5-12-1-16,-6-2 25 15,-4-10 7-15,-6-6 33 16,0-7 5-16,-5-10 16 16,1-7-21-16,-1-14-15 15,6-10-37-15,7-9-29 16,9-2-28-16,12 1-15 0,8 5-2 15,8 7-1-15,-2 10-66 16,-3 8-403-16,-11 8 116 16</inkml:trace>
  <inkml:trace contextRef="#ctx0" brushRef="#br0" timeOffset="118336.41">5947 10618 1270 0,'-6'14'317'0,"-2"-2"156"15,3-17-369-15,3 11-8 16,4-3-10-16,-2-4-32 16,1 0-43-16,1 0-3 15,1-1-4-15,2 0-95 16,5 0-393-16,-6 2 96 0</inkml:trace>
  <inkml:trace contextRef="#ctx0" brushRef="#br0" timeOffset="118821.35">6944 10035 658 0,'1'-2'246'0,"-1"1"68"16,-1 0-181-16,1 1 10 15,-1 0-22-15,1 1-9 16,0 2-29-16,0 26 13 15,0 46-9-15,2-15 2 16,1 4-19-16,0 14 3 0,2-11-17 16,1 13-3-16,0-11-12 15,-1 4-3-15,1-18-16 16,-2-1-1-16,-1-19-6 16,1-4-9-16,-1-13-72 15,1-5-428-15,0-9 110 16</inkml:trace>
  <inkml:trace contextRef="#ctx0" brushRef="#br0" timeOffset="119721.74">7349 10062 900 0,'-5'4'229'15,"2"-5"103"-15,1 8-244 16,0 4 1-16,-1 12 24 15,2 7-27-15,1 16-2 16,1 2-16-16,-1 12-3 16,-1-2-20-16,1 9-6 15,-1-8-15-15,3 9-3 16,2-9-8-16,1-6-2 0,2-15-1 16,0-5 2-16,-1-19 3 15,-2-6-19-15,0-7-38 16,-7-9-117-16,-1-7-83 15,-5-10-183-15,-2-9 25 16,-1-8 94-16,1 4 165 16,0 2 188-16,3 12 226 15,1 7 50-15,4 8-37 0,-2 2-33 16,5 2-103-16,6 0-36 16,2 2-52-16,6 0-9 15,5 2-14-15,8 3 5 16,0 2-8-16,11 5 1 15,1 3-7-15,6 7 0 16,-5 4-7-16,-4 6 12 16,-8-1-1-16,-9 5 27 15,-11-6 20-15,-12-1 28 16,-12-5-10-16,-25 1 3 16,-10-9-28-16,-13-3-32 15,2-4-61-15,7-8-166 16,25-14-413-16,20-14 47 15</inkml:trace>
  <inkml:trace contextRef="#ctx0" brushRef="#br0" timeOffset="120153.64">7801 10642 884 0,'3'2'255'16,"0"0"107"-16,1 0-235 0,-2 0-3 15,0 2-3-15,4 4-11 16,2 12-29-16,14 42-4 15,-17-29-17-15,1 13-1 16,1 0-19-16,-2 12-9 16,0-1-12-16,1 8-1 15,-5-13-4-15,-3 3 2 16,-3-11 2-16,-4-6 8 16,-4-9 6-16,-8-5 13 15,0-7 3-15,-11-8 8 16,-3-8-7-16,-3-10 0 0,6-7-14 15,3-13-12-15,9-6-19 16,14-8-27-16,11-2-15 16,17 0-10-16,8 7-18 15,11 5-114-15,-2 12-350 16,3 6 69-16</inkml:trace>
  <inkml:trace contextRef="#ctx0" brushRef="#br0" timeOffset="120442.88">7870 10440 1561 0,'-5'-14'370'0,"1"0"203"15,7 17-445-15,-3-8-30 16,2 1 4-16,-2 3-46 16,0 0-136-16,2 0-501 15,-1 1 125-15</inkml:trace>
  <inkml:trace contextRef="#ctx0" brushRef="#br0" timeOffset="120928.57">8174 9926 1134 0,'-9'-4'229'15,"22"4"126"-15,-9 4-309 16,2 0-7-16,2 3 36 16,-1 1 5-16,0 4 13 15,3 4-13-15,-1 9 24 16,-4 6-6-16,2 20 21 15,-4 9-3-15,-2 20 18 16,-3 3-26-16,2 25-11 16,0-9-31-16,2 6-15 0,3-12-26 15,2-1-4-15,2-27-6 16,2-8 1-16,-1-17-3 16,-1-12-59-16,-4-17-31 15,-2-10-546-15,-6-11 112 16</inkml:trace>
  <inkml:trace contextRef="#ctx0" brushRef="#br0" timeOffset="127533.52">2544 12290 148 0,'-21'16'255'0,"5"-1"-53"0,7-1-19 15,0 1 5-15,4-1-63 16,3 0 2-16,1 0-11 16,-1-1 32-16,4-1-18 15,0-3 22-15,-2-4-7 16,0-3 37-16,-1-5-25 16,1 2 3-16,0-2-34 15,3-16-15-15,19-51-52 16,0 10-15-16,0-11-21 0,16-21-7 15,6 4-9-15,10-9-3 16,-5 18-2-16,3 4 0 16,-16 23-1-16,-3 8 2 15,-18 17-1-15,-4 7-6 16,-6 16-2-16,-2 20-6 16,-4 10-1-16,2 23-1 15,1 11 7-15,2 25 2 16,1 0 6-16,8 12 3 15,1-15 2-15,4-2 3 16,3-22-1-16,2-6 2 16,-5-20 0-16,-1-7-13 15,-4-10-77-15,0-10-480 16,-4-9 121-16</inkml:trace>
  <inkml:trace contextRef="#ctx0" brushRef="#br0" timeOffset="127770.48">2726 12103 1454 0,'-28'7'305'15,"5"-3"180"-15,-12-36-416 16,19 25 18-16,7 2 0 16,10 4 0-16,6 2-37 15,14 5-14-15,9 0-23 0,19 1-2 16,2-1-4-16,17-1-1 15,-5-5-5-15,10-7-106 16,-13-7-434-16,-10-7 108 16</inkml:trace>
  <inkml:trace contextRef="#ctx0" brushRef="#br0" timeOffset="128096.89">3403 12003 1180 0,'-26'-3'300'0,"27"-1"129"16,-17 6-333-16,7 0-7 16,4 1-4-16,7 1-50 15,8 0-14-15,3-1-14 16,10 3 1-16,3 1 6 15,6 6 10-15,-3 1 1 16,0 8 11-16,-8 1 4 16,-7 4 21-16,-11-3 0 0,-12 2 10 15,-8-3-8-15,-14 3-4 16,-8-7-23-16,-3 4-38 16,-4-9-61-16,0 0-160 15,11-9-329-15,13-3-5 16,17-10-234-16</inkml:trace>
  <inkml:trace contextRef="#ctx0" brushRef="#br0" timeOffset="128377.98">3863 12021 948 0,'5'-4'267'0,"0"-5"144"16,-1 3-253-16,-6-1 44 15,0 1-10-15,-9 1-13 16,-5 0-68-16,-7 4-20 0,-10 3-32 16,-13 6 0-16,-1 3-12 15,-1 8 3-15,1 3-10 16,9 9-12-16,11 1-16 16,5 7-9-16,11-5-11 15,12 2-8-15,11-8-3 16,15-3-3-16,11-5 4 15,17-4-1-15,2-6-38 0,9-7-150 16,-2-3-344-16,3-6 23 16</inkml:trace>
  <inkml:trace contextRef="#ctx0" brushRef="#br0" timeOffset="129129.11">4034 12190 607 0,'-8'7'297'0,"2"-6"35"16,-2-1-124-16,6 5-48 16,1-8-20-16,1 2-76 15,0 1-6-15,2 0-18 0,5 0 19 16,23 3 7-16,54 4 12 16,-31-9-14-16,7 1-10 15,-3-2-22-15,3-3-4 16,-16 3-13-16,-2-4-20 15,-10 0-53-15,-11-5-61 16,-12 2-346-16,-12-13 42 16</inkml:trace>
  <inkml:trace contextRef="#ctx0" brushRef="#br0" timeOffset="129327.58">4263 11962 1171 0,'-4'-11'272'0,"10"1"153"15,-15 3-331-15,10 3 6 16,1 3 9-16,8 4-12 16,-2 3-35-16,2 10 1 0,1 5-9 15,0 18 5-15,-4 8-11 16,2 14-5-16,4-6-11 16,0 7-7-16,2-15 0 15,2-1-116-15,3-13-441 16,3-5 119-16</inkml:trace>
  <inkml:trace contextRef="#ctx0" brushRef="#br0" timeOffset="129827.76">4867 11734 1394 0,'-26'2'281'16,"8"-1"140"-16,16 2-413 15,6 0 8-15,5-2 3 0,12 3 5 16,6 1 2-16,11 0 0 15,3 2-8-15,16 2-2 16,0-3-4-16,7 4-3 16,-12-3-3-16,-2-6 1 15,-15 0 2-15,-6-1 5 16,-14 0 4-16,-4 3 24 16,-11 5 7-16,-15 6 7 15,-6 8-5-15,-19 15-4 16,-6 5-24-16,-7 15-3 15,8-2-5-15,2 4 3 16,19-13 0-16,11 2 0 16,14-17-7-16,15 1-4 15,9-9-5-15,19 1 0 16,1-4-1-16,6-3 7 16,-4-5-28-16,2-5-121 15,-13-9-103-15,3-4-298 0,-10-1-61 16</inkml:trace>
  <inkml:trace contextRef="#ctx0" brushRef="#br0" timeOffset="130054.25">4917 12079 1141 0,'-41'9'307'16,"11"-8"127"-16,12-4-320 15,17 1-25-15,16 2 12 16,14 0-54-16,20-1-13 16,7 1-3-16,16-2 6 15,-6 1-7-15,1-1 0 16,-16 0 1-16,-1-6-114 16,-10-2-398-16,4-6 102 15</inkml:trace>
  <inkml:trace contextRef="#ctx0" brushRef="#br0" timeOffset="130492.58">5685 11940 1110 0,'-1'-13'270'0,"-16"0"133"15,5 2-295-15,8 6 3 16,2 2 15-16,2 2-35 15,0 1-26-15,0 0-33 16,1 0-7-16,2 1-14 16,6 2 0-16,9 4-2 0,40 11 0 15,-35-13-2-15,5-1-1 16,-3 1-1-16,1 0 0 16,-5 2 0-16,-5 3 5 15,-8-1 5-15,-8 8 14 16,-6 1 5-16,-11 12 7 15,-9 1-2-15,-6 8 7 16,4-2-7-16,-3 0 4 16,10-7-5-16,9-3-1 15,6-7-11-15,4 1-12 16,10-2-11-16,6-1-4 16,6-3-3-16,11-3 0 15,2-5 0-15,7-5-11 16,-2-4-25-16,4-3-77 15,-8 0-54-15,-7 2 3 0,-11 3-380 16,-13 3 103-16</inkml:trace>
  <inkml:trace contextRef="#ctx0" brushRef="#br0" timeOffset="130901.49">5599 12156 1018 0,'3'3'323'16,"-3"-10"87"-16,13 7-260 15,6 0-17-15,10 1 6 16,3 2-30-16,6-1-11 16,-6-1-27-16,7 5-12 15,-4-1-29-15,5 0-7 16,-1-3-32-16,7-3-2 15,-9-11-502-15,-4-13 147 16</inkml:trace>
  <inkml:trace contextRef="#ctx0" brushRef="#br0" timeOffset="133774.56">6391 11961 471 0,'-7'0'218'16,"2"0"60"-16,-1 0-90 15,0 0 3-15,0 0 21 16,2 0-70-16,0 0-18 16,0 0-36-16,2 0-8 15,1 0-29-15,1 0 3 16,2 0-9-16,20-1 6 16,49-8-11-16,-18 1 0 15,-3 3-14-15,4 1-7 0,-12 3-10 16,2 2 0-1,-16 2-2-15,-2 0 4 0,-10 0-12 16,-4-1-54-16,-5-1-39 16,-3 2-113-16,-6 1-99 15,0-3-159-15,-1 1-34 16</inkml:trace>
  <inkml:trace contextRef="#ctx0" brushRef="#br0" timeOffset="134005.01">6334 12152 739 0,'-22'8'356'0,"7"-7"26"16,8-3-211-16,8 2 0 16,6-2-63-16,-6 2-16 15,2-1-27-15,11-1 19 16,44 0-9-16,-23 2 0 16,0 2-21-16,16-2-7 15,1 0-18-15,12-4-6 16,-5-1-11-16,1-7 2 15,-14 4-2-15,-6-2 8 16,-15 6-51-16,-9 0-470 16,-7 4 146-16</inkml:trace>
  <inkml:trace contextRef="#ctx0" brushRef="#br0" timeOffset="134439.39">7424 11538 806 0,'-4'-17'253'0,"-3"-1"123"16,-1 5-211-16,-1 4 11 15,4 7-11-15,2 5-38 16,1 4-64-16,2-6-17 16,0 6-27-16,0 32 10 15,3 43 4-15,0-18 14 16,3 1 0-16,1 16 3 15,0-8-13-15,2 9-6 16,2-9-14-16,2-1-3 16,-1-18-2-16,0-4 8 15,-2-19 2-15,-5-10 14 0,-5-10-14 16,-6-5-73-16,-4-9-71 16,-6-1-252-16,0-7-164 15,2-18-86-15</inkml:trace>
  <inkml:trace contextRef="#ctx0" brushRef="#br0" timeOffset="134797.94">7394 12038 698 0,'-10'-24'472'0,"0"11"-21"0,-2 0-93 16,4 5-157-1,5 4-41-15,7 2-92 0,9 0-25 16,9 2-32-16,14 1 2 16,7-1 6-16,10 4 11 15,-4 3-1-15,5 6 5 16,-13 1-5-16,0 12 4 15,-14 1-4-15,-4 8 11 16,-13-3 0-16,-11 6 19 16,-9-8 1-16,-10 3 8 15,-6-11-10-15,-7 1-2 16,-2-6-26-16,-16-4-103 16,2-7 224-16,-4 3-772 15,8-6 234-15</inkml:trace>
  <inkml:trace contextRef="#ctx0" brushRef="#br0" timeOffset="136264.37">4035 11375 774 0,'9'-19'116'15,"2"4"97"-15,0 6-236 16,5 1 9-16,-2 2 17 15,1-2 31-15,-3 4 28 16,-4-1 62-16,-3-1 26 16,-3 1 37-16,-3 4-17 0,0-1-12 15,0 1-59-15,0 0-25 16,-1 0-39-16,1 0-16 16,0 0-15-16,-1 1-3 15,0 2 0-15,-2 3 4 16,-15 10 7-16,-47 53 16 15,28-28 7-15,-15 20 16 16,5 9 5-16,-22 21 2 16,2 1-14-16,-14 26-5 15,8-1-15-15,-16 12-8 16,17-6-6-16,-20 22 9 16,6-19 1-16,-9 4 0 15,13-20 0-15,2-3-1 16,28-33-11-16,16-6-4 15,16-24-3-15,8-8-2 16,12-13-3-16,-1-7 3 0,0-10 0 16,5-5 1-16,-3-2 1 15,-1 1 3-15,1 0-2 16,-2 0 0-16,1 0 0 16,0 0-2-16,1 0 0 15,0 0-4-15,0-1-2 16,0 0-1-16,0-1 1 15,0-5 1-15,1-16 3 0,5-41 2 16,-4 34 2-16,-4-7 1 16,1 5-1-16,-1-6 0 15,-4 5-1-15,3-4 0 16,0 5-1-16,4 2-1 16,0 9 1-16,1 3-1 15,0 8 0-15,1 6-4 16,-2 4-1-16,2 1-2 15,-3 0 0-15,0 1 1 16,1 1 5-16,0 1 7 16,2 6 8-16,5 14 10 15,7 33 5-15,-14-22 6 16,-7 2-2-16,-2 12 0 16,0-1-10-16,2 11-2 0,1-8-6 15,5 4-3-15,0-13-3 16,0-4-1-16,3-12 3 15,-2-4 8-15,2-6 1 16,7-4 9-16,2-8 5 16,12-7 5-16,8-7-6 15,17-16 1-15,8-6-10 16,24-9-5-16,-6-1-9 16,8-1-1-16,-15 9-4 15,-6 4-5-15,-30 11-33 0,-11 10-595 16,-23 9 182-16</inkml:trace>
  <inkml:trace contextRef="#ctx0" brushRef="#br0" timeOffset="137120.9">2370 13971 1151 0,'10'4'210'16,"1"-2"127"-16,-7-4-326 15,9 1 19-15,-6-4 37 16,4 0 41-16,0-2 17 16,1-3 13-16,1-3-24 0,3-4-11 15,0-2-39-15,0-8-14 16,-1 0-24-16,-1-10-3 16,-5 1-5-16,-4-12 3 15,-6 3 0-15,-12-11 10 16,-5 5 0-16,-8-2 8 15,-5 14-4-15,-15 2 2 16,-1 17-11-16,-19 10-4 16,0 12-8-16,-12 14 0 15,9 10-4-15,1 10 0 16,22 5-2-16,8 8-3 16,14-1-6-16,15 9-4 15,10-4-4-15,15 7 2 16,13-8 4-16,20 1 6 0,8-11 7 15,25-6 4-15,-4-17 0 16,6-9-1-16,-12-14-1 16,3-12 1-16,-20-15 0 15,-2-19 1-15,-10-3-6 16,-8-15-101-16,-19-2-70 16,-20-14-435-16,-16 14 19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48:44.1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54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4-22T22:49:19.955"/>
    </inkml:context>
  </inkml:definitions>
  <inkml:trace contextRef="#ctx0" brushRef="#br0">3295 4665 365 0,'3'-5'90'0,"3"-3"54"16,0 2-90-16,5-4 35 15,-2 0 18-15,-5-2 54 0,2 5 1 16,-4 0 17-16,-2 6-23 16,1 4-5-16,-2-3-50 15,0 1-19-15,-1 3-32 16,-4 15-2-16,-6 48-13 16,11-14 11-16,1 8-1 15,1 18 10-15,-8-4-7 0,-6 20-5 16,-5-10-16-16,-5 7-4 15,0-16-11-15,-1-1 2 16,5-25 1-16,2-7 9 16,3-21 5-16,-3-10 14 15,2-12-2-15,-2-10 2 16,-1-9-10-16,-4-17-6 16,3-7-16-16,3-12-6 15,6 0-6-15,8-1-1 16,10 18 0-16,6 5 2 15,7 16 2-15,7 8 5 16,5 6 1-16,7 10 7 16,2 7 5-16,1 10 9 15,-7 7 2-15,-3 12 9 16,-9-3-4-16,4 7 2 16,-3-7-7-16,8-2-3 0,4-12-9 15,13-6 1-15,4-15-7 16,18-6 1-16,-7-10-1 15,6-8-84-15,-8 3-101 16,-5-10-412-16</inkml:trace>
  <inkml:trace contextRef="#ctx0" brushRef="#br0" timeOffset="1556">4539 4582 504 0,'9'-17'200'0,"2"2"58"16,-6 4-125-16,-1 1 39 16,-2 1-19-16,1 0 23 0,-3 3-28 15,-2 0 7-15,-2 3-29 16,-7 5-5-16,3 3-35 16,-15 9-4-16,-1 5-23 15,-4 14-8-15,2 8-13 16,-12 22-6-16,13 8-14 15,0 16-9-15,9-2-2 0,4 9 0 16,13-11-1 0,10 2 0-16,8-13-1 0,11 4 0 15,5-17-2-15,-5-9-52 16,5-17-64-16,1-8-400 16,-13-11 61-16</inkml:trace>
  <inkml:trace contextRef="#ctx0" brushRef="#br0" timeOffset="2032.05">4814 5074 705 0,'-16'-11'259'0,"6"0"75"16,5 4-187-16,6 2 23 16,2 4-35-16,3-1-4 15,-5 1-39-15,1 0 1 16,4-1-17-16,20 0 0 16,37 0-16-16,-30 3-8 15,-9 6-23-15,11 7-11 16,-6 2-10-16,-8 6 2 15,-7 3-1-15,-5 6 16 16,-17-4 9-16,-13 8 9 16,-5-5-1-16,-12-3 4 15,3-4-10-15,-5-9-19 16,6-10-39-16,4-5-101 16,16-5-93-16,14-12-322 15,19 0-8-15</inkml:trace>
  <inkml:trace contextRef="#ctx0" brushRef="#br0" timeOffset="2392.08">5313 5106 430 0,'15'-11'307'0,"-3"2"-2"0,-4 0-4 16,-4 3-85-16,-3 1 19 15,-5 1-56-15,-8 0-10 16,2 4-60-16,-8-2-11 15,2 2-33-15,-6 0 5 16,2 3-11-16,-5-2 7 16,1 1-4-16,-2 3 3 15,3 1-15-15,-1 3-10 16,3 4-17-16,3 5-11 16,6 3-12-16,7 9-6 15,9 0-3-15,18 5-2 16,12-3 4-16,12-6 6 15,8-9 5-15,9-7 7 16,-7-9 5-16,0-8-79 0,-11-2-82 16,-10-7-426-16,-18-5 35 15</inkml:trace>
  <inkml:trace contextRef="#ctx0" brushRef="#br0" timeOffset="7464.09">5842 5235 40 0,'-27'35'276'15,"24"-35"-59"1,2-1 25-16,-2 2 23 0,2-2-97 15,1 1-12-15,-1 0-47 16,1 0-10-16,0 0-30 16,1 0 3-16,2 0-9 15,1 1 5-15,10 4-11 16,38 17 10-16,-38-10-7 0,-2 5 4 16,-1 1-9-16,-7 1 0 15,-4 0-15-15,-5 5-1 16,-6-7-10-16,-5 3-39 15,0-4-65-15,2-3-385 16,8-2 66-16</inkml:trace>
  <inkml:trace contextRef="#ctx0" brushRef="#br0" timeOffset="8013.3">6544 4818 67 0,'1'-6'243'0,"-1"2"-24"16,-2 1 12-16,1 2 44 16,1-1-72-16,-1 0-7 15,0 0-57-15,0 1-25 16,1 1-43-16,0 1-11 16,0 2-27-16,7 20 2 15,20 43-5-15,-6-19-1 0,2-2-8 16,8 10-3-16,-6-8-6 15,2 6 0-15,-4-7 1 16,-2 0 1-16,-9-8 1 16,1-7 2-16,-8-9 4 15,-2-4-67-15,-4-7-60 16,2-9-310-16,4-6 15 16</inkml:trace>
  <inkml:trace contextRef="#ctx0" brushRef="#br0" timeOffset="8312.42">6661 5095 583 0,'6'-10'263'0,"-2"2"64"16,0 2-151-16,-1 1 41 15,-6 3-39-15,3 1-2 16,0 1-53-16,-1 0-9 15,-1 0-34-15,0 0-2 16,-1 1-18-16,-2 1 3 16,-5 5-9-16,-15 10-1 15,-39 44-14-15,19-24-6 16,11-2-14-16,3 2-3 16,12-10-50-16,8-3-212 0,12-16-285 15,3-18-17 1</inkml:trace>
  <inkml:trace contextRef="#ctx0" brushRef="#br0" timeOffset="9115.28">7002 5248 101 0,'1'2'212'0,"-1"0"-26"15,0-1-6-15,0 1 29 16,0-1-64-16,0 0 8 15,0 0-29-15,0 0 5 0,0 0-18 16,1 0 5-16,0 0-32 16,0 0-6-16,1 2-24 15,2 0-10-15,1 0-16 16,11 6-2-16,39 38-6 16,-34-30 7-16,-6 1 2 15,-4 8 6-15,-1-1-1 0,-12 4 7 16,-9-3-3-16,-7 1-91 15,0-5-119 1,-10-3-267-16,5-8-42 0</inkml:trace>
  <inkml:trace contextRef="#ctx0" brushRef="#br0" timeOffset="9840.85">7472 5411 2068 0,'19'-47'12'0,"11"-18"19"15,-9 23-10-15,-2 1 2 16,13-33 0-16,-8 11 15 16,-13 28 8-16,-9 7 15 15,-6 14-1-15,0 3-2 16,-1 5-23-16,-3 7-30 15,4 4-20-15,-2 11-9 16,-1 7-4-16,-5 14 5 16,1 7 19-16,0 15 3 15,1-6 4-15,10 0 2 0,9-11 0 16,4-9 3-16,8-18 2 16,8-8 8-16,-4-15 2 15,7-13 8-15,-2-9-1 16,1-15 6-16,-8-2-6 15,3-1 2-15,-14 7-5 0,2 7-4 16,-8 14-10-16,0 8-15 16,-5 8-10-16,1 6-4 15,0 6-1-15,-2-8 1 16,0 1 13-16,9 30 5 16,5 33 3-16,2-27 0 15,2-3 0-15,3-2 0 16,9-9-2-16,11-8-50 15,-8-6-91-15,5-14-375 16,3-8 44-16</inkml:trace>
  <inkml:trace contextRef="#ctx0" brushRef="#br0" timeOffset="10311.11">8186 4611 1009 0,'-49'-35'243'0,"52"32"104"16,-5-1-303-16,2 5-4 15,0-1-16-15,0 0-28 0,1 1-10 16,2 2 6-16,10 2 11 15,42 47 11-15,-23-17 6 16,1 5 4-16,7 21 10 16,-1 2 5-16,6 16 13 15,-6-7-2-15,1 14 1 16,-10-11-11-16,-4 8-3 16,-17-18-9-16,-11-2 5 15,-13-19-1-15,-22 1-65 16,-11-12-388-16,-4 5 107 15</inkml:trace>
  <inkml:trace contextRef="#ctx0" brushRef="#br0" timeOffset="10958.72">8941 5077 618 0,'2'-2'237'0,"-2"0"66"16,-2-1-124-16,1-1-57 15,0 1 6-15,0 0-12 16,1-1-35-16,1 2-4 16,3 0-14-16,12-2 0 15,47-4-16-15,-26 5-10 16,5-3-15-16,19-1-8 16,-3-1-6-16,11-3-1 15,-5 6 0-15,-7 0 2 16,-19 3-26-16,-18 4-291 15,-24 9-119-15,-29 8-83 16</inkml:trace>
  <inkml:trace contextRef="#ctx0" brushRef="#br0" timeOffset="11165.17">8897 5224 1141 0,'6'8'185'16,"5"-8"166"-16,9 1-333 15,8 1 48-15,5 0 34 0,7-1 27 16,-2-3-19-16,7-1-11 16,-3-3-26-16,11-3-17 15,-2 0-30-15,10-2-6 16,-13 0-7-16,-3-1-67 16,-14 3-92-16,-9 1-326 15,-16 4 11-15</inkml:trace>
  <inkml:trace contextRef="#ctx0" brushRef="#br0" timeOffset="11656.61">10235 4958 663 0,'5'-9'229'0,"-2"9"98"16,1-1-175-16,0-3 54 15,-5 3-7-15,1-1 25 16,-1 1-44-16,-1 0 8 16,0-1-41-16,-2 0-14 15,-6-2-47-15,-13-3-16 16,-33-5-28-16,26 16-8 16,2 2-13-16,-5 7-3 15,5 1-5-15,-8 6-6 16,10 1-4-16,3 8-5 15,9-1-6-15,9 1-8 16,18 0 0-16,9 2-2 16,10-3 4-16,15-4 4 15,4-6 8-15,13-4-1 16,0-11-28-16,9-6-161 0,-10-4-220 16,8-8-159-1,-11-5-179-15</inkml:trace>
  <inkml:trace contextRef="#ctx0" brushRef="#br0" timeOffset="11985.73">10678 4632 859 0,'-3'-1'256'0,"0"-2"110"15,1 1-239-15,-1 1 16 16,1 0-22-16,-1 1-20 16,1 1-50-16,0 2-16 15,0 18-15-15,3 46-5 16,7-29-5-16,2 4-1 15,1-5-2-15,1-2 2 0,-1-10 0 16,-3-5 0-16,-5-10-52 16,-2 2-383-16,-5-2 107 15</inkml:trace>
  <inkml:trace contextRef="#ctx0" brushRef="#br0" timeOffset="12307.88">10481 4820 1381 0,'-63'-66'371'16,"45"43"118"-16,9 12-405 16,4 3 0-16,-12-21-12 15,29 27-32-15,3-2 14 16,6 0-3-16,3 1 4 15,-1 1-9-15,0 0-9 0,-1 1-17 16,7-1-2-16,1 4-7 16,11-2-2-16,3 0-4 15,11 0 0-15,-5 1-1 16,0-2 2-16,-8-1-1 16,-11 2 2-16,-11-1-1 15,-9 0-111-15,-6-1-85 0,0 1-382 16,-7-1-12-16</inkml:trace>
  <inkml:trace contextRef="#ctx0" brushRef="#br0" timeOffset="12773.36">11083 4870 1081 0,'0'0'426'0,"0"0"-288"0,0 0-4 16,0-1 6-16,0 0-33 15,14-1-16-15,42-6-40 0,-24 5-19 16,1 5-25-16,10 8-6 16,-6 0-6-16,3 9 1 15,-11 5 1-15,-3 1 7 16,-12-2 26-16,-9 5 31 15,-10-4 9-15,-16-2 15 16,-8-3-1-16,-15-1-17 16,-3-4-30-16,-1-2-3 15,10-6-42-15,7 2-147 16,17-8-38-16,19-3-344 16,10-4-44-16</inkml:trace>
  <inkml:trace contextRef="#ctx0" brushRef="#br0" timeOffset="13137.9">11761 4835 229 0,'0'-1'193'0,"0"0"58"0,0 0 6 16,0 0 8-16,0 0 12 15,0 0-10-15,0 0-66 16,2-4-9-16,-2 0-59 15,-3-3-9-15,0 3-34 16,-4 2-3-16,-10-7-26 0,-36-6-3 16,35 24-16-16,-6 2 3 15,0 1-10-15,-6 5 2 16,-2-2-7-16,-2 4 0 16,8 0-10-16,1 7-7 15,11-4-13-15,9 7-11 16,8-2-5-16,7 3 0 15,10-7 3-15,12 1 8 16,3-5 7-16,9-4 4 16,-3-6 1-16,6-4-24 15,-6-4-59-15,3-5-154 16,1-1-351-16,7-2 9 16</inkml:trace>
  <inkml:trace contextRef="#ctx0" brushRef="#br0" timeOffset="14020.88">12635 5121 523 0,'2'-2'335'0,"-4"1"1"16,3-3-62-16,-2 3-71 0,0 0-2 15,0 0-55-15,0 0-17 16,0 1-46-16,0 0-22 16,-1 0-35-16,2-1-11 15,2 0-12-15,1 0 8 16,22 0 5-16,53-4 4 15,-29 2 1-15,16 0 0 16,-2-1-11-16,9 0-3 16,-8 1-2-16,0 0 2 15,-14 0 1-15,-11 2-51 16,-18 1-73-16,-12 4-375 16,-16 0 48-16</inkml:trace>
  <inkml:trace contextRef="#ctx0" brushRef="#br0" timeOffset="14736.31">13209 5702 384 0,'3'18'225'16,"-4"-8"22"-16,4 0-84 15,3-2-3-15,2-3 32 0,1-8-49 16,5-4 24-16,2-7-4 16,8-17 5-16,0-6-50 15,11-20-19-15,4-6-40 16,14-35-14-16,-7-5-22 16,15-17-7-16,-5 14-8 15,-5 2 0-15,-17 43-2 16,-3 15 11-16,-22 26 4 0,-10 8 1 15,-6 10-13-15,-1 4-12 16,0 7-13-16,-1 9-9 16,1 2-1-16,2 16 11 15,1-1 10-15,2 7 4 16,4-6 4-16,8 6 3 16,5-11 0-16,8-4 3 15,2-9 3-15,6-6 10 16,-5-14 6-16,4-12 9 15,-5-5-1-15,7-11 8 16,-7-5-5-16,2-9-3 16,-7 3-7-16,-4-3-4 15,-8 8-11-15,-3 8-18 0,-3 12-21 16,-1 13-14 0,1 7-3-16,2 9-2 0,0 3 12 15,4 14 16-15,1 0 14 16,4 5 1-16,4-6 4 15,3 3 0-15,3-10 0 16,8-7 6-16,5-6-90 16,12-8-424-16,-2-8 118 15</inkml:trace>
  <inkml:trace contextRef="#ctx0" brushRef="#br0" timeOffset="15042.51">14487 4505 946 0,'0'0'481'0,"0"0"-430"0,0 0 50 0,0 0 38 16,0 0-3-16,0 1 11 16,5 21-40-16,7 37-17 15,-9-33-34-15,2 8-17 16,4-3-27-16,-3-2-1 16,6-7-50-16,3-5-211 15,1-15-213-15,-6-17-46 16</inkml:trace>
  <inkml:trace contextRef="#ctx0" brushRef="#br0" timeOffset="15319.28">14291 4453 1360 0,'-38'-3'320'16,"19"-5"137"-16,11 5-401 15,9 3-17-15,3 2 19 0,8 3-22 16,3-2 22 0,3 2 17-16,6 1 21 0,0-3-12 15,10 0-9-15,3 1-28 16,6-2-12-16,7-1-21 16,14-1 0-16,-11-1-5 15,4-1-13-15,-11 1-99 16,-8 2-464-16,-19 2 108 0</inkml:trace>
  <inkml:trace contextRef="#ctx0" brushRef="#br0" timeOffset="15886.85">14816 4786 270 0,'1'3'367'16,"0"-3"-45"-16,0-2 44 16,-1 2-104-16,0-1-32 0,0-1-88 15,0 0-31-15,1-1-57 16,1 0-8-16,1 0-7 15,2 0 10-15,8-5-4 16,40-16-7-16,-35 23-14 16,7 4-11-16,2 5-15 15,4 5-4-15,1 4-2 16,9 7 2-16,-5 2 2 0,1 3 1 16,-7-4 3-16,-5 6 3 15,-14-9 14-15,-12 0 27 16,-13-5 10-16,-17 2 7 15,-11-5 1-15,-13 1-11 16,4-2-25-16,-3-4-8 16,15-4-31-16,6-2-115 15,14-5-112-15,16-4-301 16,12 2-49-16</inkml:trace>
  <inkml:trace contextRef="#ctx0" brushRef="#br0" timeOffset="16234">15503 4737 232 0,'11'-2'376'0,"-3"-6"-38"0,-8 1-40 16,-4 1 54-16,-4-1-110 16,-3 0-18-16,-2-1-59 15,-2 1 2-15,0 3-44 16,-4 1-5-16,2 2-29 15,-5 1-10-15,0 5-31 16,-7 5-10-16,2 3-20 0,1 9-7 16,0 3-5-16,-2 5 0 15,6 1-2-15,3 3-4 16,6-5-3-16,7 5-8 16,9-8-2-16,16 1-1 15,2-1 3-15,13-2 3 16,6-11 5-16,16-4 3 15,-1-9-34-15,13-8-114 16,-6-4-76-16,10 0-349 16,-11-7-24-16</inkml:trace>
  <inkml:trace contextRef="#ctx0" brushRef="#br0" timeOffset="16676.84">15847 4787 868 0,'-46'17'371'15,"41"-16"14"-15,4 0-247 16,7 2 43-16,-6-3-64 0,2 1 30 15,2 0 3 1,21 2 9-16,41 3-30 0,-16-9-23 16,1-2-49-16,9 1-17 15,-1-2-23-15,0 2-7 16,-10 1-5-16,-6 0 0 16,-10 1-64-16,-5 0-516 15,-9-5-2-15,-3-11-233 16</inkml:trace>
  <inkml:trace contextRef="#ctx0" brushRef="#br0" timeOffset="17221.41">17162 4594 788 0,'-10'-6'327'15,"0"3"47"-15,7-1-210 16,0 2 1-16,4 0-29 15,-2 2-69-15,1-1-3 16,0 1-18-16,0 0-8 16,1 1-14-16,2 1-6 15,1 8-9-15,11 32 1 16,11 42 2-16,-9-18 2 16,5-3-1-16,9 5 1 15,-1-16-3-15,4-4 4 16,-8-20 1-16,-3-5 16 15,-9-12-14-15,-10-8-117 16,-7-8-187-16,-6-3-187 16,-2-5-131-16</inkml:trace>
  <inkml:trace contextRef="#ctx0" brushRef="#br0" timeOffset="17467.75">17252 4829 985 0,'-5'1'291'15,"8"-4"122"-15,-3-3-270 0,-1 5 52 16,0 0-18-16,0 0-3 16,-1 0-48-16,0 1-22 15,-2 1-45-15,0 1-11 16,-3 7-27-16,-12 17 1 16,-32 35-5-16,25-30 7 15,-6-3-3-15,-5 4 2 16,2-6-6-16,-2 0-22 15,11-7-87-15,8-8-382 16,18-6-102-16,12-9-175 16</inkml:trace>
  <inkml:trace contextRef="#ctx0" brushRef="#br0" timeOffset="17836.45">17656 4488 712 0,'-6'-8'371'15,"1"3"21"-15,2 2-195 0,2 4 24 16,0-1-94-16,0 0-16 16,0 1-44-16,1 2-9 15,0 4-18-15,0 15-1 16,-1 31-10-16,3-28 0 16,-4-4-10-16,1 5 0 15,-3-6-6-15,8 2-2 16,-6-4-2-16,7-4-89 15,-3-7-81-15,2-11-332 16,-11-6-4-16</inkml:trace>
  <inkml:trace contextRef="#ctx0" brushRef="#br0" timeOffset="18086.3">17390 4463 1321 0,'-22'-11'352'0,"1"-3"149"0,7 8-383 16,7 3-7-16,7 0-21 16,5 3-43-16,5 0-36 15,13-2-1-15,4 0 3 16,13 0 9-16,4 1-4 0,9 1 3 16,-5 5-9-16,7-2-1 15,-3 0-2-15,-2 2 2 16,-11-4-3-16,2 0-33 15,-13-1-83-15,-5 0-428 16,-7 1 80-16</inkml:trace>
  <inkml:trace contextRef="#ctx0" brushRef="#br0" timeOffset="18450.33">18244 4243 1590 0,'-4'-1'487'0,"3"1"-351"16,0 0 34-16,0 0-25 15,-1 0-23-15,1 0-53 16,-10 3-25-16,-6 24-29 0,-42 46-5 16,30-27-5-16,-10 20 2 15,1-1-2-15,-7 24 2 16,8-2 0-16,5 11-1 16,15-12-4-16,11 5 0 15,12-22-4-15,13 0-34 16,5-14-85-16,12-4-444 15,7-18 86-15</inkml:trace>
  <inkml:trace contextRef="#ctx0" brushRef="#br0" timeOffset="18876.18">18306 5165 1130 0,'-61'39'335'15,"56"-39"141"-15,14-7-300 16,-3-8 23-16,6-1-6 16,5-9-43-16,1-4-51 15,11-13-26-15,5-4-40 0,13-26-10 16,2-11-13-16,7-17-1 15,-7 8-3-15,-1 3-3 16,-15 28-5-16,-10 21-9 16,-11 24-11-16,-6 14-7 15,-6 10-2-15,1 13 1 16,0 8 7-16,1 13 8 16,1 6 7-16,6 19 4 15,1-2 2-15,2 7 3 16,1-5 2-16,1 0 2 15,-2-18 0-15,-1-1 2 16,-2-11-1-16,-1-4 3 16,-3-9 2-16,-2-7-79 15,-1-8-72-15,-4-7-416 16,-1-9 33-16</inkml:trace>
  <inkml:trace contextRef="#ctx0" brushRef="#br0" timeOffset="19072.7">18394 4903 1687 0,'-4'1'349'15,"-1"1"177"-15,1 1-490 0,2-1-3 16,2 0 19 0,15 1-11-16,66 6 0 15,-19-13-6-15,-2 0-11 0,9 0 4 16,-17-5-117-16,12-2-477 15,-12-3 130-15</inkml:trace>
  <inkml:trace contextRef="#ctx0" brushRef="#br0" timeOffset="19399.27">19063 4885 1469 0,'-2'-8'357'0,"0"2"170"16,-3-8-403-16,-9-22-41 0,11 31 4 15,7 6-51-15,3 2-40 16,7 1-16-16,3 0-4 16,15 8 7-16,-2-1 14 15,4 3 4-15,-4 4 2 16,-3 9 5-16,-14-5 4 0,-6 6 19 15,-11-5 8 1,-13 3 13-16,-6-5 0 16,-10 2 1-16,-6-6-17 0,-5-3-19 15,6-7-60-15,-1-1-169 16,8-6-375-16,7-1-3 16,13-2-279-16</inkml:trace>
  <inkml:trace contextRef="#ctx0" brushRef="#br0" timeOffset="19682.5">19487 4869 1256 0,'26'-4'318'0,"-8"1"184"16,-26-3-331-16,7-5 8 16,-3 5 18-16,-10-4-29 15,-2 2-63-15,-13-3-23 16,2 6-36-16,-4 1-11 15,-7 7-19-15,-7 5-5 0,6 7-7 16,-5 9-2-16,3 3-4 16,15 7-4-16,10-2-2 15,12 5-2-15,13-6-1 16,12-2-2-16,7-8 1 16,22-6-21-16,1-7-49 15,19-7-406-15,2-4-116 16,15-2-144-16</inkml:trace>
  <inkml:trace contextRef="#ctx0" brushRef="#br0" timeOffset="19896.91">19765 4960 1441 0,'-55'-26'381'0,"52"27"129"16,4 0-432-16,8-1 11 15,4 1-36-15,18 2 1 16,9-3-17-16,17 1 4 16,-1-3-3-16,5-4-1 15,-15-3-17-15,1-4-96 16,-12-4-92-16,6-14-388 16,-10-3 6-16</inkml:trace>
  <inkml:trace contextRef="#ctx0" brushRef="#br0" timeOffset="20414.99">20368 4839 2633 0,'2'24'2'0,"-2"4"5"16,1-5-1-16,-1-2 4 16,2 19-1-16,0-7 5 15,-1-11 0-15,-2-7-25 16,-1-7-50-16,-3-7-139 15,-4-6-87-15,-2-6-127 16,0-7 0-16,1-11 130 16,5-3 188-16,1-3 180 0,2 2 171 15,2 1 85 1,2 14-66-16,0 2-31 0,3 7-98 16,7 1-44-16,6 8-62 15,10 2-17-15,1 4-18 16,8 7 0-16,-3 1 2 15,0 5 11-15,-7 4 2 16,-1 5 7-16,-8-1 1 16,-8 4 18-16,-10-2 3 0,-11-2 18 15,-3-6 1-15,-12-2 7 16,2-5-14-16,-14-5-130 16,-6-2-503-16,-12-4 121 15</inkml:trace>
  <inkml:trace contextRef="#ctx0" brushRef="#br0" timeOffset="21231.02">20365 4472 282 0,'7'-24'154'0,"-2"1"50"31,-3 3-62-31,-1-1 46 0,-3 4-15 0,-4 0 9 16,1 2-34-16,0 6 16 16,2 5-34-16,0-2 5 15,1 2-28-15,2 4-13 16,0-1-40-16,-1 1-20 15,1 0-26-15,0 1-13 16,0 2-8-16,1 21 7 16,5 46 11-16,-4-14 7 15,1 2 7-15,0 20 5 0,4 0 2 16,2 8 4-16,1-8 0 16,2 0 8-16,-3-24-2 15,0-4 14-15,-7-16-3 16,-2-7 5-16,-4-11-6 15,2-4 6-15,1-5-20 16,0-6-118-16,2-5-102 16,0 3-346-16,4-2-41 0</inkml:trace>
  <inkml:trace contextRef="#ctx0" brushRef="#br0" timeOffset="21853.86">20695 4320 840 0,'-4'0'324'0,"0"-1"57"16,0-2-227-16,1 2 2 0,1 0-42 15,1 1-54-15,1 1-14 16,2 2-22-16,9 5 3 16,50 35-5-16,-20-13-4 15,-1 0-7-15,13 14-4 16,-10 3-4-16,7 20-2 16,-15 3-2-16,-6 16 2 15,-16-5 21-15,-9 11 42 16,-20-16 20-16,-6 3 21 15,-7-13 2-15,-9 0-14 16,-2-16-30-16,-2 4-584 16,-6-12 177-16</inkml:trace>
  <inkml:trace contextRef="#ctx0" brushRef="#br0" timeOffset="26357.88">3047 6951 97 0,'0'-37'211'16,"-2"36"-51"-16,1-2-7 15,2 3-14-15,-1-1-65 16,0 0 19-16,0-1-13 15,0 1 27-15,0 0 3 16,0 0 3-16,0 0-25 0,0 0-10 16,0 1-35-16,0-1-12 15,0 1-15-15,0 1-2 16,0 1-3-16,2 3 7 16,1 16 1-16,15 41 7 15,-15-38 0-15,0 5 0 16,-1-5-4-16,-1 2 0 15,-2-8-5-15,2-1 1 16,-1-7-2-16,7-4 3 16,-6-4 0-16,-7-1 8 15,7-1 1-15,-1-1 1 16,-1-1-3-16,1-1-2 16,0-3-11-16,6-21-5 15,12-33-4-15,-4 27-2 16,3 2-3-16,7 4 0 15,-8 5 3-15,0 6 1 16,-4 8 0-16,1 6-2 0,-4 1-1 16,4 7-3-16,-1 3 1 15,1 6 1-15,1 3 3 16,2 7 3-16,-10-2 2 16,2 2 1-16,0-4 0 15,-2 0 1-15,-5-8 0 16,8 0 0-16,-7-6-1 15,2-4 1-15,0-4 1 16,-3 0 4-16,0-1 1 16,2-3 1-16,7-3-3 0,41-45-3 15,-36 33-5-15,1 3-4 16,1 5-4-16,-5 3-8 16,0 8 0-16,-1 5 1 15,-2 4 1-15,-3 5 3 16,2 0 9-16,-1 3 2 15,1 3-1-15,2 1 0 16,2-1 0-16,6 2-1 16,2-3 1-16,8-2-1 15,3-3 3-15,9-6 2 16,-2-7 1-16,3-6 1 16,-8-3 1-16,0-11 0 15,-5 0 0-15,-2-5 1 0,-3 1 0 16,3-3 4-1,-8 5 2-15,-6-2 12 0,-6 5 2 16,-6 0-1-16,-6 6-4 16,-7 2-2-16,-3 1-11 15,-7-1-6-15,-2 3-2 16,0 2-3-16,2 3-1 16,-3 3-3-16,7 5 0 15,1 2-5-15,3 1-3 0,6 2-7 16,7 2-1-16,0-1-1 15,7 1 6-15,6 1 3 16,0-5 7-16,3-2 1 16,5-2 2-16,6-3-2 15,-5-1 1-15,8 0-1 16,-1 1 1-16,4 6-1 16,4 1 0-16,0 5 0 15,-1 1 0-15,7 6 1 16,1-4 0-16,-2 3 1 15,0-6 0-15,-2-1 0 16,-8-4-44-16,-7-4-134 16,-9-4-298-16,-1-3 11 15</inkml:trace>
  <inkml:trace contextRef="#ctx0" brushRef="#br0" timeOffset="26641.12">4242 6812 1426 0,'2'6'260'15,"-8"-5"153"-15,14 3-426 16,8 4 4-16,-1 3 7 0,10 6 16 16,-3-1-1-16,13 7 1 15,-2 2 6-15,6 3 4 16,-4-1-2-16,7 3-1 15,-6-6-2-15,7 2-3 16,-5-8-3-16,-1 0 1 16,-8-6 1-16,-7-4-51 15,-16-6-58-15,-11-2-361 16,-16-4 48-16</inkml:trace>
  <inkml:trace contextRef="#ctx0" brushRef="#br0" timeOffset="26976.87">4593 6804 1173 0,'4'2'277'0,"-5"-9"128"16,1 8-311-16,0-1 21 16,0 1 22-16,-2 2-8 15,-2 5 5-15,-9 20-35 16,-36 45-15-16,11-32-29 0,-5 6-14 15,9-2-21-15,-6-1-125 16,21-12-371-16,16-14-77 16</inkml:trace>
  <inkml:trace contextRef="#ctx0" brushRef="#br0" timeOffset="27541.49">2175 6062 794 0,'-1'-4'250'16,"0"2"76"-16,0-1-225 0,1 2 11 16,0-1-34-16,0 1-1 15,0 0-34-15,1 1-12 16,0 1-13-16,-1 3-6 15,1 23-10-15,0 57 0 16,-3-26 0-16,4 9 1 16,3-11 1-16,4 1 2 15,4-18-1-15,2-8 7 16,-3-13-9-16,-2-2-101 16,-6-11-117-16,-4-8-160 15,-9-7-93-15</inkml:trace>
  <inkml:trace contextRef="#ctx0" brushRef="#br0" timeOffset="27839.72">2188 6147 626 0,'4'-22'214'15,"-6"7"72"-15,2 2-142 0,0 7 2 16,2 2 10-16,-1 0-44 16,-1 3-12-16,0 0-37 15,0 0-6-15,0 0-24 16,1 0-14-16,2 0-16 15,9 0-7-15,19-1-5 16,41 8-1-16,-33 3 2 16,8 7 5-16,-9 3 1 0,-4 7 5 15,-11 2 4-15,-7 10 9 16,-13-5 5-16,-7 7 17 16,-9-4 3-16,-9-2 8 15,2-8-5-15,-7 0 4 16,-2-11-11-16,-9 0-42 15,4-6-87-15,-7 4-353 16,4-4 46-16</inkml:trace>
  <inkml:trace contextRef="#ctx0" brushRef="#br0" timeOffset="28623.2">2637 6263 759 0,'-8'0'317'16,"5"0"35"-16,-1 1-216 15,3-1 5-15,0 1-66 16,0 1-18-16,-1 1-29 16,0 12-8-16,-4 37-10 15,5-34-8-15,2-5-6 16,3 1-4-16,7-8 2 0,8-5 9 15,2-8 8-15,10-6 8 16,-1-6 3-16,4-8 4 16,-7-1-6-16,-6-3-1 15,-8 6-4-15,-5 3-3 16,-6 10-7-16,-2 6-15 16,-2 8-9-16,3 7-6 15,-3 5-1-15,0 8-2 16,5 2 14-16,4 5 6 15,0-5 4-15,8 0 3 16,0-9 3-16,7-1 4 16,-1-7 2-16,5-5 0 15,1-4-4-15,3-4-3 16,-2-4-5-16,3-2 0 0,-4 3-2 16,-2 0 5-16,-5 0 3 15,-4 3 5-15,-2-1 4 16,-2 0 10-16,-5-4 5 15,-3-2 9-15,0-1 0 16,-9-6 4-16,-4 0-3 16,-3 1 7-16,-3 4-10 15,-6 3-10-15,2 8-15 16,-8 6-13-16,4 9-18 16,0 10-6-16,6 3 2 0,1 6 1 15,10 0 5-15,4-2 1 16,6-5 6-16,7-4 7 15,4-7 5-15,8-7 7 16,3-5 4-16,3-6 3 16,0-2-2-16,0-3 3 15,-5 4-4-15,-5 1 1 16,-8 4-5-16,-5 0-8 16,-2 3-8-16,-2 2-5 15,-2-3-5-15,1 1 1 16,1 1 9-16,4 2 6 15,13 2 5-15,35 35 0 16,-32-33-18-16,1-3-78 16,-2-1-65-16,-2-5-248 15,-1-2-15-15</inkml:trace>
  <inkml:trace contextRef="#ctx0" brushRef="#br0" timeOffset="28840.61">3488 5888 1262 0,'-8'-29'305'0,"4"27"132"16,1-1-388-16,1 2-2 15,2 2-10-15,0 3-37 0,0 14-11 16,6 47 8-16,-3-16 7 16,1 2 2-16,2 11 2 15,-2-4-1-15,2 7 4 16,-2-11-1-16,-2-3 4 15,-2-15 5-15,3-2-146 16,-1-10-310-16,3-1 59 16</inkml:trace>
  <inkml:trace contextRef="#ctx0" brushRef="#br0" timeOffset="29169.74">4163 6412 2774 0,'0'0'-675'0</inkml:trace>
  <inkml:trace contextRef="#ctx0" brushRef="#br0" timeOffset="29367.21">4163 6412 1239 0,'0'0'1069'0,"-35"0"-797"0,-84 0-192 15,105-4-11-15,8-3-139 0,-29 0-60 16,51-14-419-16,-5-5 48 16</inkml:trace>
  <inkml:trace contextRef="#ctx0" brushRef="#br0" timeOffset="30221.04">4038 6120 748 0,'-2'-6'106'0,"4"-1"114"16,-7 4-195-16,0 2-11 16,4 0 68-16,0 1 39 15,-1 0 1-15,0 0 13 16,0 0-35-16,0 0-29 16,0-1-49-16,2 0-23 15,0 0-20-15,3-2-2 16,0 1 7-16,6 0 1 15,-1 1 6-15,33 3 4 16,-41 7 2-16,-2 2 11 16,-2 0 12-16,0-2 15 15,0-3 10-15,0-3 47 16,-1-2 10-16,1-6 13 16,2 4-12-16,1-1-16 15,0-2-52-15,0 0-94 16,0-1-160-16,0 0-252 0,-1 2-36 15</inkml:trace>
  <inkml:trace contextRef="#ctx0" brushRef="#br0" timeOffset="32220.74">2479 8419 395 0,'-20'18'209'15,"9"-5"16"-15,1 2-74 16,4-3 0-16,5 0-5 16,4-5-41-16,0 0 32 15,1-4-14-15,5-3 12 16,-4-6-12-16,5-9-4 15,3-9-39-15,10-15-14 16,3-9-28-16,2-22-5 16,0-3-11-16,10-21-2 15,-3 6-5-15,3-15 0 0,0 20-3 16,2-5 0-16,-16 22-3 16,-3 7-2-16,-8 24-2 15,-7 8-5-15,-6 21-7 16,1 5-11-16,-2 6-3 15,0-4-1-15,1 3 2 16,0 13 4-16,5 46 10 0,-2-27 3 16,-1-1 3-16,6 2 0 15,-3-9 2-15,1 2-1 16,6-8 1-16,2-8 2 16,0-6 3-16,10-6 6 15,0-6 3-15,-1-13 6 16,-2-4 1-16,-1-11 4 15,-9-2-2-15,-1-5-2 16,-6 9-5-16,-2 2-8 16,-2 12-13-16,0 9-18 15,-1 8-7-15,0 12-2 16,0 5 3-16,2 12 6 16,1 0 13-16,5 9 6 15,2-10 1-15,5 6 2 16,3-11 0-16,9 0 0 15,-1-9 1-15,9-2-52 0,2-8-80 16,9-2-329-16,-7-4 32 16</inkml:trace>
  <inkml:trace contextRef="#ctx0" brushRef="#br0" timeOffset="32682.5">3432 7662 1004 0,'-20'1'329'0,"10"-3"75"16,9 0-289-16,-6-3 8 15,4 2-51-15,7 1-12 16,-1-1-25-16,-3 2-7 15,1 1-7-15,2 0-3 16,4 1-7-16,17 7-4 16,37 17-4-16,-22-10-2 15,0-3 0-15,15 0-1 16,-2 1 2-16,-3-9 2 16,-10 1 1-16,-10-3 1 0,-16 1 2 15,-13-2 14-15,-5 5 2 16,-7 6 4-16,-4 3 3 15,-12 1 1-15,-4-2-11 16,-9 3 4-16,1-2 5 16,-8-2 8-16,8-2-4 15,0 5-5-15,14-5-9 16,6-1-36-16,14-2-37 0,15 2-147 16,15-3-321-16,7-2 34 15</inkml:trace>
  <inkml:trace contextRef="#ctx0" brushRef="#br0" timeOffset="32951.78">3392 8128 1844 0,'3'0'5'16,"2"-2"20"-16,7 2 2 0,-1-2-13 15,14-3 10-15,5-1 33 16,4-3 16-16,0-3-3 16,8-7-2-16,1 0-23 15,6-9-14-15,0 4-17 16,-3-1 0-16,-11 10-72 15,-3 5-403-15,-9 13 115 16</inkml:trace>
  <inkml:trace contextRef="#ctx0" brushRef="#br0" timeOffset="33426.42">4163 8007 1327 0,'14'-7'254'0,"0"3"157"16,-5 2-390-16,3-4 30 15,0-1 9-15,2-5 17 16,-3-1-13-16,1-8-5 15,-5 0-16-15,0-9 1 0,-4 2-13 16,-5-11 4-16,-5 6-4 16,-5-6 2-16,-3 7-13 15,-10 2-16-15,-3 13-13 16,-8 10-14-16,0 12-10 16,-5 16-1-16,4 11 13 15,-3 8 7-15,7 2 12 16,8 6 5-16,12-10 5 15,13 2-2-15,12-10-4 0,13-1-3 16,8-11-1-16,13-6 3 16,2-11 2-16,9-7-26 15,-12-11-69-15,2-9-397 16,-15-5 81-16</inkml:trace>
  <inkml:trace contextRef="#ctx0" brushRef="#br0" timeOffset="33753.62">4485 7995 932 0,'-4'-5'216'0,"1"2"92"0,8 5-266 15,-5-2 26-15,1 1 2 16,1 1 21-16,1 4-4 15,7 19 1-15,34 34-23 16,-36-25-4-16,-1-1-22 16,-2 4-3-16,-5-7-11 15,1-4-107-15,1-12-342 0,6-20 78 16</inkml:trace>
  <inkml:trace contextRef="#ctx0" brushRef="#br0" timeOffset="34884.6">4905 7570 336 0,'-5'-2'269'15,"0"-1"-21"-15,1 1-74 16,1 0 15-16,0 0-72 0,-1 1 6 15,2 0-26-15,0 0-2 16,0 1-21-16,1 0 4 16,-1 1-21-16,2 2-2 15,2 6-12-15,6 17 4 16,18 35-6-16,3-23 12 16,-9 0 0-16,9 10 9 15,2-2-7-15,4 9 0 16,-5-5-15-16,10 4-3 15,-7-10-13-15,-4-4-2 16,-7-13-5-16,-10-8 6 16,-8-10 4-16,-8-4-10 15,-3-5-57-15,-9-3-171 0,-2-1-297 16,-11-7-19-16</inkml:trace>
  <inkml:trace contextRef="#ctx0" brushRef="#br0" timeOffset="35437.86">4999 7880 305 0,'0'-6'253'15,"-1"4"-28"-15,7 3-15 16,-6-2-73-16,0 0 9 16,0 0-19-16,1 0 17 15,0 0-16-15,0 0 19 16,1-1-24-16,1 1 3 15,-2 1-29-15,0 1-7 16,-1 2-30-16,-2 1-4 0,-6 14-14 16,-23 46 8-16,14-34-5 15,-10 5-1-15,4-6-12 16,4-1-8-16,3-10-12 16,5-5-115-16,11-5-98 15,12-11-324-15,6-6-35 16</inkml:trace>
  <inkml:trace contextRef="#ctx1" brushRef="#br0">11439 16851 0,'0'0'0,"0"0"15</inkml:trace>
  <inkml:trace contextRef="#ctx0" brushRef="#br0" timeOffset="37236.05">5602 6919 376 0,'1'-10'238'0,"-2"1"1"16,6 2-92-16,1 1 20 15,-2-2-54-15,0 4-1 16,1 3-29-16,-2 3-4 16,-3-2-22-16,0 1-7 15,0 1-14-15,1 7 3 16,2 13-10-16,14 40 0 15,-11-36-4-15,-2-1 1 16,2-6-5-16,0-5 2 16,-3-6 0-16,-3 0 6 15,2-6 4-15,-2-2 18 16,0-1-3-16,0-1-4 16,1-2-9-16,4-3-9 0,9-20-21 15,22-39-4-15,-26 37-2 16,2 2-6-16,-3 12-7 15,0 8-16-15,-3 10-2 16,-1 6-1-16,1 6 7 16,3 6 6-16,-2 1 15 15,5 3 5-15,-1-5 2 16,2 0 1-16,-2-11 1 0,5 0 0 16,-3-5 1-16,5-7 4 15,0-4 1-15,8-8 4 16,-1-2 1-16,3-7 0 15,-4 0-2-15,1 1-2 16,-7 7-3-16,-5 4-9 16,-6 7-8-16,-1 7-6 15,-3 5-2-15,-1 4-1 16,5 3 7-16,5 8 5 16,2-1 5-16,3-1 1 15,2 0 0-15,4-2 2 16,-3-7 1-16,4-4 1 15,1-5 2-15,6-6 1 16,1-5 2-16,4-6 3 16,-10-4 1-16,6-2 4 0,-9 2 0 15,-8-2 6-15,-8 7-4 16,4 6-7-16,-10 6-9 16,-4 5-7-16,2 5-6 15,1-7 0-15,0 2 5 16,0 13 6-16,8 37 4 15,-1-28 0-15,0-8-1 16,1-3-13-16,-3-5-52 16,2-2-54-16,-8-5-323 0,-6-1 37 15</inkml:trace>
  <inkml:trace contextRef="#ctx0" brushRef="#br0" timeOffset="37404.6">6557 6696 1425 0,'11'-6'338'0,"-6"-1"161"16,-25-10-422-16,15 8-1 15,4 3-9-15,1-1-60 16,3 2-97-16,3 5-400 16,-1 11-15-16,-8 10-197 15</inkml:trace>
  <inkml:trace contextRef="#ctx0" brushRef="#br0" timeOffset="37823.47">6698 7023 891 0,'-8'-16'317'0,"6"5"57"15,-1 5-224-15,2 6-93 16,0 2-11-16,0-2-48 0,1 2-12 15,0 1 2-15,0 8 8 16,3 6 9-16,15 31 5 16,-11-35 0-16,3-2 4 15,2-2 4-15,-3-5 13 16,-4-5 12-16,2-4-2 16,-1-4-4-16,4-7-3 15,-1-1-14-15,8-9-14 16,-2-2 1-16,3-1-7 15,-6 6-5-15,3 4-18 16,-3 14-5-16,2 8 1 16,-1 10 5-16,4 9 10 15,-1 1 18-15,6 4 8 16,2-1 2-16,6-2 0 0,-2-6-2 16,1 0-24-1,-5-7-72-15,-12-1-323 0,-12-3 61 16</inkml:trace>
  <inkml:trace contextRef="#ctx0" brushRef="#br0" timeOffset="38247.33">6209 7696 366 0,'-87'17'121'16,"13"-6"76"-16,69-20-108 16,1 4 55-16,4-2-4 0,3-1 33 15,-2 0-33-15,-1-2 25 16,1 0-21-16,-1-2-4 15,2 3-45-15,3 0-19 16,4 1-35-16,8 4-8 16,3 3-16-16,7 2-4 15,0 5-2-15,4 7 2 16,-3 4-3-16,-4 6 8 16,-4 4 4-16,-1 6 10 15,-10-6 4-15,-9 2 17 16,-2-4 1-16,-9 1 6 15,-8-8-7-15,-3 5-1 16,-1-7-14-16,-7-2-68 16,4-9-65-16,3-4-338 0,10-6-84 15,16-13-144 1</inkml:trace>
  <inkml:trace contextRef="#ctx0" brushRef="#br0" timeOffset="38564.97">6547 7645 665 0,'5'4'355'16,"-16"-8"20"-16,4 0-142 15,0 1-7-15,-1-2-40 16,-1 0-51-16,-2 1 5 16,0-2-32-16,-8 1 5 15,5 1-18-15,-2 3-3 16,1 3-31-16,-6 5-8 15,9 2-18-15,-10 7-7 16,3 2-12-16,-1 5-2 16,5 0-7-16,5 5-6 15,8-3-3-15,9 3-5 16,8-5-4-16,11-2-2 16,6-1 1-16,10-4 2 15,-1-6 3-15,8-3-15 16,-9 0-74-16,5-8-478 15,-17-5 118-15</inkml:trace>
  <inkml:trace contextRef="#ctx0" brushRef="#br0" timeOffset="40144.92">7805 6718 292 0,'-1'-11'340'0,"2"0"-45"16,-3 1-44-16,0 1-12 16,-1 1-87-16,-1 1-3 15,2 4-42-15,-1 0-6 16,3 3-31-16,-1-1-16 16,1 1-29-16,0 0-16 15,0 1-12-15,0 1-4 16,0 12 0-16,3 62 3 15,-2-23 7-15,0 20 1 16,0-3 4-16,1 14 0 16,2-10 1-16,-1-1 1 15,-2-20 1-15,-3-6 19 16,-4-15 18-16,-7-10 17 16,-4-12 4-16,-9-2 8 15,-1-7-15-15,0-9-12 16,4-3-18-16,2-8-9 0,8-6-9 15,-2-16-3-15,1-1-10 16,9-3-8-16,-3 7-3 16,11 8-16-16,4 19-4 15,2 7-2-15,1 11 6 16,13 9 6-16,-1 7 13 16,13 8 4-16,4 0 6 0,14 2 9 15,-1-5 7-15,19-4 13 16,-6-9 5-16,7-3 5 15,-9-5-8-15,4-3-4 16,-17-3-13-16,6-1 2 16,-10-2-77-16,4 4-475 15,-14-13 141-15</inkml:trace>
  <inkml:trace contextRef="#ctx0" brushRef="#br0" timeOffset="42925.91">4132 9137 316 0,'-3'-10'315'0,"0"-5"-33"16,0 3-56-16,0 2-4 15,2 5-76-15,0-1-12 16,1 4-42-16,0 2-22 16,0 0-32-16,1 2-7 15,2 4-14-15,12 33 7 16,13 40 10-16,-5-15 11 15,-1 0-4-15,1 12-2 16,-2-6-9-16,5 13-5 0,-8-17-10 16,1 2 3-16,-4-19-1 15,-7-6 8-15,-2-17 0 16,-2-1-7-16,-5-13-35 16,1-3-102-16,4-7-130 15,-1-12-208-15,6-12-65 0</inkml:trace>
  <inkml:trace contextRef="#ctx0" brushRef="#br0" timeOffset="43333.86">4107 9164 948 0,'-4'-7'195'0,"-3"-3"127"16,1-1-272-16,3-1 29 15,3 5 4-15,5 1 4 16,4 3-26-16,10 2-5 16,8 1-19-16,12 3-5 15,6-1-8-15,13-1-6 16,0 0-9-16,11-5 1 0,-2-5-1 16,8-3 3-1,-9 1 0-15,-3 0 0 0,-20 6-2 16,-10 8 1-16,-15 6-3 15,-16 14 3-15,-7 7-1 16,-6 18 2-16,-7 4-1 16,-19 14 3-16,2-4-3 15,-17 12 2-15,2-10 2 16,-9 10 0-16,12-9-2 0,-2 3 0 16,14-16-6-16,12-10-8 15,21-12-17-15,18-15-430 16,14-13 132-16</inkml:trace>
  <inkml:trace contextRef="#ctx0" brushRef="#br0" timeOffset="43829.83">4811 9593 577 0,'-9'-2'374'0,"3"-1"-19"16,1 3-141-16,2-1-21 15,2 1-99-15,0 0-31 16,1 0-40-16,1 0-13 15,1 0-15-15,7 3 2 0,16 2 5 16,40 16 6-16,-36-6 1 16,2 9 9-16,-11 1 9 15,-7 4 21-15,-10-4 6 16,-11 2 15-16,-8-4-6 16,-5-2 1-16,-2-3-17 15,-7-2-3-15,4-5-17 0,2-3-78 16,5-6-60-1,8 0-192-15,9-4-181 0,16 1-54 16</inkml:trace>
  <inkml:trace contextRef="#ctx0" brushRef="#br0" timeOffset="44180.89">5285 9617 180 0,'6'-6'351'0,"-4"2"-56"15,-4 0-23-15,2 3 34 16,-1 0-107-16,-1-2-10 16,0 1-46-16,0 0-8 15,0 0-40-15,-1-2-12 16,-2 1-33-16,-4-1-2 16,-10-4-14-16,-45-1 6 15,34 16-4-15,-8 7 6 16,1 4-7-16,-1 9-2 0,8 2-11 15,6 6-10-15,11-6-15 16,11 5-10-16,3-7-5 16,24-1 2-16,8-7 4 15,15 0 4-15,1-8 3 16,13-5-55-16,-13-2-84 16,6-8-361-16,-10 0 35 0</inkml:trace>
  <inkml:trace contextRef="#ctx0" brushRef="#br0" timeOffset="45715.44">5862 9072 212 0,'-2'-3'268'16,"0"-1"-39"-16,0 1-31 0,-1 1-9 15,1 0-75-15,0-1 3 16,0 1-34-16,1 0-5 15,0 0-20-15,-1 1-6 16,1 1-22-16,0 2 5 16,0 8-6-16,-4 32 5 15,-6 50-2-15,3-22 1 16,3-1-11-16,0 9-1 16,3-14-6-16,-2 2 7 15,-2-13-2-15,-5-3 13 16,4-9 1-16,-13-6 11 15,6-11-3-15,-8-4 8 16,2-7-9-16,-13-9 4 16,8-4-11-16,-6-9-1 15,11-5-13-15,2-12-10 16,13-3-14-16,7-3-7 16,7 3-7-16,7 2 1 0,0 9 3 15,6 6 3-15,-6 5 3 16,3 7 3-16,-3 5 2 15,2 6 9-15,-1 4 6 16,12 9 9-16,1 0 4 16,13 7 6-16,-3-4-4 15,10 0 4-15,-4-5-5 0,4 0 3 16,-10-6-5-16,7 1 0 16,-12-7-7-16,-2-1-30 15,2-8-76-15,14-11-403 16,-6-16 80-16</inkml:trace>
  <inkml:trace contextRef="#ctx0" brushRef="#br0" timeOffset="46322.39">6495 9305 643 0,'1'-4'298'16,"-1"2"15"-16,0 2-183 0,0-1 16 15,1 1-46-15,2-1-16 16,18-1-1-16,45-9 15 16,-29 5-19-16,7-1 3 15,-5 2-23-15,7-1-7 16,-5 3-20-16,5 2-7 16,-8-1-14-16,-1 0 0 15,-11 4 0-15,-3-1-95 16,-13-4-99-16,-9-1-267 15,-7-4-42-15</inkml:trace>
  <inkml:trace contextRef="#ctx0" brushRef="#br0" timeOffset="46647.04">6587 9393 800 0,'-25'-4'292'0,"-4"5"53"16,21 2-224-16,7-1 12 15,7 0 5-15,8 1-39 16,11-1 14-16,4 1-8 16,9-2-7-16,3-1-38 0,6-4-10 15,-5 1-25 1,9-6-3-16,-5 3-8 0,1-3 0 16,-8 4-6-16,-3-3-61 15,-9 5-84-15,-12 5-350 16,-14 4 26-16</inkml:trace>
  <inkml:trace contextRef="#ctx0" brushRef="#br0" timeOffset="47006.08">7748 9106 783 0,'-3'1'202'0,"-1"-1"97"16,-1 0-214-16,1 0 20 15,-2-1 10-15,-1 0 7 16,-6 0-10-16,-30 2 11 0,28 1-19 16,-7 1 4-16,-1 1-24 15,-9 4-2-15,-2 2-22 16,-1 3-6-16,5 7-18 16,0 6-11-16,11 1-17 15,6 9-10-15,6-4-6 16,10 4-2-16,9-7 1 15,14-1-1-15,9-7 3 0,18-5-4 16,0-12-1-16,16-6-65 16,-2-7-77-16,5 1-335 15,-16 1 25-15</inkml:trace>
  <inkml:trace contextRef="#ctx0" brushRef="#br0" timeOffset="47398.03">7905 9255 1305 0,'-3'0'303'0,"-2"0"125"0,1 0-385 16,-1 0-7-16,3 0-1 15,2 0-1-15,2 0 6 16,16 1 13-16,51 0-2 16,-24-3-1-16,-4-1-15 15,2-1-12-15,-9 4-10 16,-3 1-2-16,-11-2-3 16,0 0-130-16,-5 0-371 0,-2-18 80 15</inkml:trace>
  <inkml:trace contextRef="#ctx0" brushRef="#br0" timeOffset="48461.25">8395 9752 532 0,'1'11'152'0,"-1"-3"73"15,-2-2-137-15,1 1 46 16,1 1 11-16,0-6 28 15,1-2-7-15,-1-1 9 16,1 0-35-16,1-2-5 16,7-9-51-16,44-60-16 15,-26 23-28-15,10-19-7 16,-5-2-15-16,5-22-3 16,-4 7-8-16,0-1 0 15,-7 16-4-15,-2 7 2 16,-9 28-2-16,-6 10 5 15,-4 15-5-15,-7 8-5 0,-3 7-6 16,-2 13-5-16,-3 6-7 16,-1 11 2-16,1 4 4 15,1 5 2-15,6-8 2 16,4 3 3-16,6-14 2 16,8-3 4-16,2-9 4 15,9-5 7-15,-2-11 1 16,6-9 3-16,0-7-2 15,6-11 1-15,-3-5-5 0,3-13 4 16,-7 2-3-16,-2-1 1 16,-12 7-2-16,-3 8 1 15,-8 15-7-15,-2 11-11 16,-6 4-4-16,3 13-6 16,-5 7-3-16,0 10 8 15,5 5 9-15,7 10 6 16,2-4 5-16,10 2 3 15,5-9-3-15,7-3 3 16,0-9-3-16,5-6 5 16,1-6-79-16,0-2-397 15,-7-6 108-15</inkml:trace>
  <inkml:trace contextRef="#ctx0" brushRef="#br0" timeOffset="49170.35">9640 9225 238 0,'0'0'107'16,"-1"0"20"-16,0 0-28 15,-1 0 22-15,-2 0 22 16,0-1-23-16,-4 0 15 0,-5 0-22 16,-32 3 10-16,39-2-14 15,2 2 27-15,4-3-9 16,-1 1 10-16,1-1-20 16,0 0 10-16,0 1-21 15,1 0 9-15,0-1-23 16,3 0-9-16,9 0-29 0,54-11-12 15,-22 5-22 1,22-3-4-16,6 1-5 0,9-2 2 16,-9 0-1-16,4 3 0 15,-21 1-2-15,-6 1 1 16,-11 1 0-16,-8 0 4 16,-14 0-33-16,-6-1-101 15,-9-1-421-15,-6-3 73 16</inkml:trace>
  <inkml:trace contextRef="#ctx0" brushRef="#br0" timeOffset="50668.87">10395 9446 324 0,'2'2'222'16,"0"1"28"-16,0-1-61 15,0 0 38-15,0-1-29 16,-1 0 19-16,1 0-43 0,1-1-14 16,-1-1-36-16,0-1-11 15,0-2-41-15,5-7-3 16,24-41-12-16,-15 20-11 16,0-3-15-16,7-18-5 15,0-9-13-15,8-17-2 16,-2 0-4-16,10-8-4 15,-9 20-2-15,-4 8-3 16,-5 21 0-16,-2 12-1 16,-9 16 2-16,-4 1-2 15,4 8-2-15,-10-1-1 16,1 2 0-16,1 1 1 16,-2-1 7-16,0 0 8 15,0-1 4-15,0 0 5 16,0 0 0-16,-2 0-2 0,1-1-5 15,0 1-4-15,0-1-8 16,0 0-7-16,1 1-4 16,0 0-1-16,0 0 2 15,0 1 1-15,0 0 7 16,0 1 3-16,0 0 2 16,0 0 1-16,0-1 2 0,0 0 0 15,0 0-1 1,1 0 1-16,-1 0-3 0,0 0-1 15,1 0 0-15,-1 0-1 16,0 0-1-16,0 0 0 16,0 0-1-16,0 0-1 15,0 0-1-15,1 0-4 16,0 1-1-16,1 1-3 16,0 3 3-16,6 17 3 15,14 39 4-15,-11-20 5 16,-3-2 3-16,6 16-1 15,2 3-2-15,5 10-1 16,-2-6 0-16,6 5 0 16,-3-16 4-16,-3-6 4 15,-9-17 2-15,3-1 8 16,-11-15 4-16,-2 0-17 0,-3-8-51 16,-4 0-150-16,-2-4-343 15,-9 3 9-15</inkml:trace>
  <inkml:trace contextRef="#ctx0" brushRef="#br0" timeOffset="50935.46">10489 9098 1234 0,'-5'2'297'0,"-1"-3"123"15,5 1-364-15,1 0 34 16,0 0 5-16,1 0 12 16,2 0-6-16,10 0 4 15,48-4-30-15,-18-2-19 16,-5-1-28-16,17-1-8 16,-5 0-11-16,9 1-4 15,-13-1 4-15,5 1-139 16,-12 3-410-16,-12 0 97 15</inkml:trace>
  <inkml:trace contextRef="#ctx0" brushRef="#br0" timeOffset="51853.55">11166 8614 623 0,'-3'1'182'16,"3"-4"83"-16,1 0-147 15,-1 2 17-15,0 0 38 16,0-1-38-16,0 0-11 16,1 1-36-16,0 0-16 15,0 1-31-15,0 1-9 16,0 2-4-16,7 20 11 16,9 41 1-16,-9-26 5 15,0-2-5-15,0 4-1 16,2-12-11-16,0 2-2 15,-1-8-7-15,-1-2 4 16,-1-9-9-16,0-4-150 16,-1-5-327-16,-1-3 51 15</inkml:trace>
  <inkml:trace contextRef="#ctx0" brushRef="#br0" timeOffset="52292.38">10991 8585 910 0,'-14'2'229'16,"10"-1"99"-16,0 2-243 16,5 1 1-16,-1-4 32 15,0 1-13-15,1 0 35 16,1 0-7-16,7-1 10 15,18 0-22-15,47-9-14 16,-29-1-46-16,13-1-12 16,-1 4-24-16,4-2-8 15,-6 4-8-15,-3 2-2 16,-12 1-4-16,-8 0 1 16,-9 2-17-16,-9 1-126 15,-7-1-95-15,-2 3-303 16,-5 0-56-16</inkml:trace>
  <inkml:trace contextRef="#ctx0" brushRef="#br0" timeOffset="53689.33">11652 8714 306 0,'0'1'248'16,"0"0"-14"-16,0 0-62 16,1 0-4-16,0 1-21 15,0 1-56-15,1 1 16 16,6 15-8-16,25 40 8 15,-14-31-19-15,7 9 2 16,3 1-22-16,8 3 7 16,-8-2-17-16,3 6-1 15,-7-2-12-15,-1 6-6 16,-4-1-16-16,4 0-3 16,-6-12-5-16,2-7 5 15,-5-9 3-15,-7-10-39 0,-5-7-54 16,-3-6-388-16,-3-5 66 15</inkml:trace>
  <inkml:trace contextRef="#ctx0" brushRef="#br0" timeOffset="54102.28">11776 9064 354 0,'8'-5'235'0,"6"-4"38"15,-6 3-32-15,2 0-78 16,-2 0 15-16,2 4-7 16,-3 2-47-16,-1 0 11 15,-3 1-15-15,0-1 0 16,-3 0-27-16,-1 0 0 16,0 0-27-16,0 0-2 15,-1 1-12-15,-1 3 6 16,-11 16-12-16,-34 48 1 15,20-34-13-15,-7 5-5 16,4-11-13-16,2-1-87 16,8-8-84-16,9 6-387 15,11-22 17-15</inkml:trace>
  <inkml:trace contextRef="#ctx0" brushRef="#br0" timeOffset="54482.27">12399 8944 676 0,'-5'-9'285'0,"3"3"50"15,1 4-193-15,6-2 25 16,-5 3-39-16,1 0-6 16,3 0-28-16,10-3 10 15,41-9-23-15,-24 8-11 16,1 1-27-16,10 0-10 16,-2-1-17-16,10 1-3 15,-7 1-6-15,8 2-1 16,-16-2-3-16,1 4-20 0,-13-2-32 15,-9-3-83 1,-8 2-88-16,-6-1-246 0,-11 5-10 16</inkml:trace>
  <inkml:trace contextRef="#ctx0" brushRef="#br0" timeOffset="54715.17">12460 9020 499 0,'-17'4'253'0,"12"-1"30"16,3-1-135-16,0-1 34 16,0-1-40-16,4 0 5 15,0 0-18-15,3 0 23 16,22 0-22-16,49-3 0 16,-30-4-38-16,7 1-11 15,0-3-37-15,3-1-10 16,-8 5-17-16,-2-1-4 15,-10 3-3-15,-3 0-130 16,-11-1-376-16,3 5 85 16</inkml:trace>
  <inkml:trace contextRef="#ctx0" brushRef="#br0" timeOffset="55431.32">13673 9116 483 0,'6'-5'257'0,"0"-16"44"15,9 18-91-15,0-2-34 16,7-2 24-16,-4-2-75 16,5-2-10-16,0 3-23 15,2-8-1-15,-3 0-31 16,5-9-7-16,1-5-18 0,-3-10-4 16,0 5-1-16,-5-3 13 15,-9 2-1-15,-15 0-1 16,-9 5-2-16,-16-6-8 15,-4 3-16-15,-7 0-5 16,2 8-2-16,-12 1-2 16,5 9-2-16,-10 0 0 15,-3 11 0-15,-10 5-2 16,9 10-1-16,-4 11-2 16,9 13-2-16,-3 12-5 15,13 5-1-15,5 6-2 16,12-3 1-16,11 4 0 15,22-8 5-15,17 3 3 16,13-6 6-16,17-2 3 0,7-11 3 16,9-6 1-1,-3-15-1-15,15-9 0 0,-11-8-3 16,-1-11 0-16,-10-6 3 16,1-12-104-16,-19-7-107 15,-1-21-303-15,-13-18-40 16</inkml:trace>
  <inkml:trace contextRef="#ctx0" brushRef="#br0" timeOffset="65338.76">8792 5799 222 0,'-7'-3'250'16,"-1"-1"-11"-16,2 1-25 15,-2 1 0-15,1 2-50 16,-1 0-4-16,2 3-47 0,2-2-16 15,2 2-37-15,2-3-6 16,1 0-13-16,2 0 11 16,23 2 1-16,53 1 1 15,-25-6-11-15,9-1-11 16,0 3-19-16,11 3-5 16,-9 1-6-16,9-3 0 15,-6 5 0-15,3-3 2 16,-20-3 0-16,-7 4-65 15,-24-4-59-15,-26 0-299 16,-24 0 15-16</inkml:trace>
  <inkml:trace contextRef="#ctx0" brushRef="#br0" timeOffset="65787.14">8747 6015 659 0,'-15'-6'194'16,"13"6"39"-16,8-1-190 16,10-3 36-16,1 1-7 0,13 2 23 15,5-1 16-15,11 1 16 16,-3 4-30-16,12 0-4 16,-8 1-26-16,13 0-10 15,-4-2-20-15,9-3-4 16,-3-1-14-16,6 0 1 15,-15-2-2-15,-7 0-18 16,-16 4-71-16,-20 3-338 16,-22 2 70-16</inkml:trace>
  <inkml:trace contextRef="#ctx0" brushRef="#br0" timeOffset="66603.89">10425 6044 727 0,'4'-7'196'0,"-3"3"83"15,8 1-200-15,0-5 36 16,0 0-1-16,4 1 17 16,-6 0-18-16,-6-2 1 15,4 4-32-15,-8 0-10 16,-12 0-25-16,-3 3-9 0,-3 2-16 15,-17 1-4-15,0 2-5 16,-5 5 2-16,1 3-2 16,-9 4 10-16,8 6 2 15,-5 6 7-15,12 2-2 16,5 4-6-16,16-2-13 16,9 3-2-16,18-3-7 0,22-5 5 15,12-5 4-15,23-7 6 16,8-6-2-16,6-5 4 15,-17-5-16-15,-3-4 192 16,-14 1-678-16,-8-15 277 16</inkml:trace>
  <inkml:trace contextRef="#ctx0" brushRef="#br0" timeOffset="67292.06">10159 5696 379 0,'-5'2'160'15,"1"-3"70"-15,3 0-85 16,0 0 47-16,0 0-2 16,0-1-6-16,0 1-47 15,-1 0-4-15,1 1-41 16,-2 2-3-16,-2 5-21 15,-21 27 14-15,-36 43-12 0,17-19 8 16,1 3-18-16,-4 19-10 16,9 0-23-16,-7 9-10 15,26-5-15-15,15 8-4 16,16-17-18-16,27-1-150 16,22-20-308-16,23-10 32 15</inkml:trace>
  <inkml:trace contextRef="#ctx0" brushRef="#br0" timeOffset="69334.25">10878 6145 84 0,'-5'-2'248'0,"-3"-2"-11"16,5-1 19-16,-2-2 14 15,4 3-31-15,-2-1-47 16,6 5-65-16,-3 0-19 16,0 0-35-16,1 0-34 15,2 1 3-15,5 3 17 16,17 3 1-16,55 6 8 16,-27-15-4-16,21-6-3 15,5-1-20-15,11 0-8 16,-19 4-14-16,-2 0-2 0,-24 5-24 15,-7 2-456-15,-13 2 144 16</inkml:trace>
  <inkml:trace contextRef="#ctx0" brushRef="#br0" timeOffset="69917.7">11533 6597 967 0,'-18'3'219'15,"35"-2"101"-15,-13 1-260 16,5-2 17-16,6-2 42 15,5-3-9-15,9-10 16 16,1-7-17-16,10-9-13 16,-1-7-37-16,11-15-12 15,-4-4-21-15,3-20-7 16,-9-4-8-16,0-10 0 16,-10 15-3-16,-11 2 0 0,-3 27-5 15,-6 18-4-15,-9 18-6 16,-10 11-9-16,-5 12-1 15,-5 11-7-15,2 2 2 16,1 11 3-16,4 0 7 16,8 6 3-16,7-8 9 15,9 1 5-15,3-11 4 16,14-7 7-16,4-9 4 0,8-10 2 16,-12-11-2-16,17-10 1 15,-3-3-5-15,-1-11-4 16,-5 5 0-16,8-1-5 15,-18 6-3-15,-6 9-13 16,-8 10-8-16,-8 12-7 16,-2 5-1-16,-4 15 1 15,-4 5 12-15,9 9 5 16,2-1 6-16,5 3 2 16,8-6 16-16,21-5-480 15,1-14 166-15</inkml:trace>
  <inkml:trace contextRef="#ctx0" brushRef="#br0" timeOffset="70671.02">12661 6161 400 0,'-2'1'301'0,"1"0"7"15,0 0-89-15,-1 1 19 16,0 1-67-16,-1-2-31 0,2 0-51 15,0 0-1-15,1 0-23 16,0-1 7-16,1 0-8 16,0 0 2-16,-1 0-18 15,0 1-9-15,1 0-19 16,2 0-4-16,0 1-6 16,32 7 4-16,33 3 0 15,-24-10 4-15,2 1 4 16,5-2 9-16,-8 1 0 0,2 0 8 15,-6 4-1-15,6-2 1 16,-5 3-8-16,7-3-2 16,-5-2-8-16,1-3 2 15,-15-3 0-15,-5-4 15 16,-11 0-19-16,-11-3-119 16,-8 2 57-16,-15-2-514 15,-4-1 58-15</inkml:trace>
  <inkml:trace contextRef="#ctx0" brushRef="#br0" timeOffset="71335.46">13828 6494 381 0,'-1'-6'213'0,"-1"0"66"15,0 2-72-15,2 4 1 16,0-1-6-16,0 0-24 16,0 0-59-16,1-1 7 0,1-1-25 15,1-2-2-15,7-15-18 16,45-53 6-16,-32 26-21 16,6-17-1-16,-3-6-13 15,2-11-6-15,-3 9-18 16,-8 9-11-16,1 21-13 15,-2 14-14-15,-8 17-9 16,-2 14-11-16,5 7-2 0,-8 12-9 16,0 7 9-1,1 16 5-15,1 5 9 0,4 14 5 16,0-5 9-16,6 8 5 16,1-14 4-16,3-4 5 15,-4-13 3-15,1-2 10 16,-8-12-24-16,-2-5-117 15,-4-6-110-15,-10 0-251 16,-5-5-79-16</inkml:trace>
  <inkml:trace contextRef="#ctx0" brushRef="#br0" timeOffset="71545.56">13893 6199 1049 0,'-17'4'324'16,"16"-6"88"-16,-2 0-312 16,4 2 6-16,-1 0-30 15,2 0-19-15,13 2-17 16,58 14 2-16,-30-11-7 16,6-3 4-16,0 0-71 15,5-7-420-15,-24-6 130 0</inkml:trace>
  <inkml:trace contextRef="#ctx0" brushRef="#br0" timeOffset="71814.84">14598 5734 1118 0,'-6'2'283'0,"-1"3"109"15,-9 0-333-15,13 8 2 16,4 5-12-16,4 5-24 16,2 1-10-16,13 8 2 0,-9-6 1 15,2 2-39-15,-4-6-90 16,-5 3-295-16,-6-8 28 15</inkml:trace>
  <inkml:trace contextRef="#ctx0" brushRef="#br0" timeOffset="72042.25">14350 5737 1267 0,'-35'10'293'0,"17"-4"118"15,11-6-381-15,12-1 1 16,11-1 3-16,18-2-13 16,8 0 7-16,17-3 20 15,4 1 0-15,13-1-4 16,-8 3-10-16,0-1-2 16,-15 4-25-16,-7-1-44 15,-12 0-428-15,-6-7 117 16</inkml:trace>
  <inkml:trace contextRef="#ctx0" brushRef="#br0" timeOffset="72481.03">14938 5988 918 0,'-10'-11'260'16,"4"6"94"-16,1 6-256 15,4 3-13-15,1-3 32 16,1 2-50-16,7 19 19 16,18 47 2-16,-6-19 6 15,3 1-24-15,8 9-11 16,-2-7-26-16,5-3-4 15,-4-13-11-15,-7-3-26 16,-7-12-53-16,-7-5-155 16,-7-9-264-16,-14 0-16 15</inkml:trace>
  <inkml:trace contextRef="#ctx0" brushRef="#br0" timeOffset="72688.56">14979 6200 1274 0,'-17'11'310'16,"2"4"156"-16,4-9-364 16,2 8 19-16,1 2 6 15,-2 4-22-15,-3 1-31 16,-8 3-9-16,-3 2-24 0,-5 1-9 16,-4-3-26-1,4 2-122-15,7-3 170 0,7 0-602 16,7-9 142-16</inkml:trace>
  <inkml:trace contextRef="#ctx0" brushRef="#br0" timeOffset="73031.2">15278 5629 933 0,'-7'-8'253'0,"-2"2"128"0,5 0-246 16,2 5-28-16,1 1 0 16,1 0-16-16,1 1-52 15,1 4-6-15,8 25-7 16,55 51 5-16,-31-27-6 15,9 14 3-15,-11-1-4 16,7 15 3-16,-8-5-5 16,-5 14 10-16,-12-15-2 15,-4 0 10-15,-20-16 2 0,-16-2-4 16,-9-19-67 0,-12 3-450-16,1-11 113 0</inkml:trace>
  <inkml:trace contextRef="#ctx0" brushRef="#br0" timeOffset="73399.22">15959 5657 864 0,'-4'0'210'0,"2"0"96"16,0 0-201-16,1-1-8 15,1 0 49-15,1 0-11 16,0 1-1-16,0 0-41 15,0 2-18-15,0 4-43 16,8 22-10-16,0 37-16 0,2-27-2 16,0-6 1-16,4 1 5 15,-1-9-3-15,10-2 124 16,-16-8-579-16,-8 2 229 16</inkml:trace>
  <inkml:trace contextRef="#ctx0" brushRef="#br0" timeOffset="73638.58">15734 5637 1242 0,'-2'-3'243'0,"1"1"142"16,1 0-359-16,2 1 43 0,3 0 22 15,25 3 29-15,35 10-4 16,-26-3-6-16,0-3-35 16,11 1-17-16,-1-4-30 15,14-1-6-15,-1-3-69 16,9-1-467-16,-4-3 136 16</inkml:trace>
  <inkml:trace contextRef="#ctx0" brushRef="#br0" timeOffset="74064.16">16337 6072 949 0,'-13'-4'250'0,"10"1"96"16,4 0-275-16,7 2 36 0,-7 0-3 15,2 0 14-15,18 0-13 16,44 2 1-16,-30 4-33 15,5 2-13-15,-3 5-30 16,3 8-5-16,-13 2-8 16,-6 7 6-16,-15 0 0 15,-13 5 17-15,-14-7 5 0,-11 6 8 16,-6-8-4-16,-8-1 0 16,3-6-45-16,5-3-122 15,7-13-98-15,16-3-319 16,17-12-47-16</inkml:trace>
  <inkml:trace contextRef="#ctx0" brushRef="#br0" timeOffset="74395.82">16961 6093 833 0,'12'-5'544'15,"-10"-1"-68"-15,-5 1-37 16,-2-2-338-16,-4 1 22 15,-2-1-21-15,-5 2-11 16,-2 0-36-16,-6 4-6 0,0 3-17 16,-7 3 2-1,1 3-8-15,-3 4 6 0,2 3-3 16,-4 3 5-16,4 1-9 16,0 3 0-16,3-4-9 15,5 8-8-15,11-5-11 16,12 7-6-16,13-2-4 15,12 5 2-15,6-7 2 16,15-1 6-16,6-7 5 0,1-6 5 16,6-7-1-16,7-3-48 15,-10-6-75-15,-6-14-491 16,-6-3 88-16</inkml:trace>
  <inkml:trace contextRef="#ctx0" brushRef="#br0" timeOffset="75539.03">17396 6171 442 0,'-5'2'146'0,"2"0"50"15,0-1-111-15,0 0-11 16,-1 0 9-16,1 1 14 16,1-1-1-16,0 0 29 15,-1 0-1-15,1 0 18 16,1 0-23-16,0 0 1 15,0 0-31-15,0-1-11 16,1 0-25-16,0 0-1 16,2 0-15-16,1 0 11 0,6 0 2 15,5 0 7-15,35 0-7 16,-36 1-2-16,1-1-15 16,8 3-9-16,0 0-11 15,14 0-4-15,-2-1-3 16,4-1-1-16,-3-1 1 15,6-1 2-15,-14 0 2 0,-1-1 21 16,-7 1 12-16,-7 0 21 16,-8 0 4-16,-5 0 3 15,0-3-23-15,0 3-83 16,1 1-82-16,0-1-183 16,1 0-278-16,1 0-3 15,2 0-194-15</inkml:trace>
  <inkml:trace contextRef="#ctx0" brushRef="#br0" timeOffset="76728.17">18404 5908 651 0,'-15'-5'241'16,"-2"5"67"-16,2-1-158 15,-1 3-13-15,13-4 12 16,4 3-71-16,16 0 4 16,-1-3-20-16,1 0-8 15,-16 6-14-15,15 4-6 16,-12 8-22-16,4 16-6 16,9 7-2-16,11 14-2 15,7-2 0-15,10 9 5 16,0-8 2-16,1-5 7 0,-11-16 2 15,-3 0 0-15,-13-18-38 16,-11-6-113-16,-10-2-284 16,-6 3 19-16</inkml:trace>
  <inkml:trace contextRef="#ctx0" brushRef="#br0" timeOffset="77044.33">18518 6117 612 0,'11'-4'242'15,"-25"-1"58"-15,23 3-136 16,1 1-9-16,5 0 22 16,-4 0-57-16,1 1 14 15,-7-1-21-15,-2 0 16 16,-4 2-26-16,0-1-7 15,-1 0-29-15,-2 2-10 16,-10 6-26-16,-48 42-3 16,36-20-9-16,2 7-1 15,6-8-3-15,4 0 2 16,8-7-6-16,-13-6-128 0,1-5-103 16,-3-4-302-1,4-4-63-15</inkml:trace>
  <inkml:trace contextRef="#ctx0" brushRef="#br0" timeOffset="77377.42">18922 5698 603 0,'2'1'351'15,"0"1"-55"-15,-2-1-57 16,0 0-230-16,0 2 21 0,0-1 30 16,0 0 16-16,1 2 19 15,4 12-8-15,14 41 1 16,-10-28-24-16,-2 7-7 15,-3-1-18-15,3 8-2 16,-7-7-10-16,0-1 9 16,4-5-40-16,-1-5-231 15,-3-10-202-15,-3-12-48 16</inkml:trace>
  <inkml:trace contextRef="#ctx0" brushRef="#br0" timeOffset="77642.7">18637 5690 1093 0,'-15'7'224'0,"19"-12"136"16,2 8-287-16,4 0 28 15,7 2 48-15,6-1 2 16,12 1 12-16,6 0-36 15,2-2-11-15,0-1-41 16,9-1-19-16,-10-3-29 0,4 0-4 16,-6-3-12-16,6 0-92 15,-11-4-91-15,4 1-378 16,-5-1 3-16</inkml:trace>
  <inkml:trace contextRef="#ctx0" brushRef="#br0" timeOffset="78304.41">19271 5656 926 0,'4'-4'293'0,"0"0"146"0,-1-2-236 15,0 2 26-15,-1-1-17 16,1 1-59-16,-1 1-80 16,0 2-37-16,0 2-39 15,4 15-4-15,10 61 4 16,-8-17 1-16,-1 2 3 16,6 11 2-16,0-8 2 15,1 6 3-15,-1-15 1 0,2 1 3 16,-5-13 3-16,1-6 6 15,-5-13 1-15,-3-6-24 16,-3-11-35-16,0-8-103 16,-1-2-70-16,1-1-102 15,0-1-5-15,0-18 24 16,3-40 105-16,-2 26 153 16,0 5 133-16,-2 4 86 15,-2 8 32-15,0 5 44 16,0 5-71-16,0 2-19 15,4 5-52-15,1-1-25 16,-2 2-47-16,2 0-14 16,1 0-18-16,7 1-5 15,9 3-4-15,37 21-3 16,-37-2-3-16,3 12 0 16,-6 2 3-16,-4 8 6 0,-4-5 6 15,-8-2 14-15,-6-11 10 16,-9-3 16-16,-8-14-19 15,-19-4 39-15,-8-6-611 16,-7-23 190-16</inkml:trace>
  <inkml:trace contextRef="#ctx0" brushRef="#br0" timeOffset="79948.39">17639 5980 173 0,'-3'-15'308'0,"0"3"-70"15,-3 5-10-15,1 4-44 16,0 4-92-16,4 5-19 16,-1-3-33-16,2-3 4 15,0 1 1-15,0 1 30 16,1 0 9-16,0 1 25 15,0-1-7-15,0 1 6 0,0 0-23 16,1 6-2-16,-1 9-21 16,-3 44-4-16,-4-29-16 15,3 15-6-15,1-2-13 16,4 7-5-16,3-10-5 16,4-1 1-16,-5-16 1 15,3-3 10-15,-2-11 9 16,-3-4-52-16,-1-7-85 0,-3 2-375 15,0-3 35-15</inkml:trace>
  <inkml:trace contextRef="#ctx0" brushRef="#br0" timeOffset="81395.24">9435 6704 747 0,'2'3'226'16,"1"-1"52"0,-1 1-152-16,1-1-38 0,1 0 39 15,4 3 5-15,4 2 18 16,36 46-32-16,-31-25-15 16,2 7-33-16,14 11-15 15,6 0-26-15,18 2-13 16,11-3-10-16,29 1-5 15,5-14-2-15,33-11 6 16,2-14 0-16,22-12 18 16,0-17 4-16,32-9 1 15,-17-2 0-15,40-9 6 16,-7-1-12-16,28-1-4 16,-22 7-5-16,14 15-7 15,-34 18-4-15,-4 12-5 0,-48 15 0 16,-9 13 1-16,-34-5 2 15,-20 4 1-15,-24-4 0 16,-11-3 4-16,-14-6 2 16,-2-3 3-16,-8-9 3 15,-2-1 11-15,-5-7 5 16,-3-7 10-16,-3-3-3 16,1-7-5-16,4-1-15 15,19-8-19-15,16 1-14 0,27-2-6 16,9 4 3-16,28 1 1 15,-5 8 11-15,8 6 3 16,-18 4 2-16,11 7 0 16,-14 3-1-16,21 5-3 15,-9 2 1-15,24 1 0 16,3 0 2-16,22 0 2 16,-15-5 6-16,23-3 0 15,-14-4 1-15,4-3 3 16,-32-5 0-16,15-6-1 15,-28-2 3-15,-2-7-2 16,-15 1-2-16,7-3-2 16,-23 6 0-16,-4 0 0 15,-14 6 2-15,-16-2-16 16,-16 3-37-16,-24-9-479 0,-10-3 129 16</inkml:trace>
  <inkml:trace contextRef="#ctx0" brushRef="#br0" timeOffset="82325.83">13181 7686 376 0,'-13'38'286'16,"12"-33"-3"-16,1-1-11 16,1 1-64-16,-1-5 1 15,0 2-52-15,1-1 13 16,0 0-37-16,3-1 8 16,10-2-17-16,43-24 6 15,-30 0-36-15,-1-10-6 16,-7-5-26-16,-4-8-4 15,-5 2-19-15,-11-8-6 0,-7 5-13 16,-6-3-5-16,-8 11-9 16,-11-3-4-16,-3 13-6 15,-12 4 3-15,-2 12 1 16,-16 11 5-16,6 15 7 16,-11 16 3-16,7 11-6 15,-3 14-6-15,20 0-6 0,9 13-8 16,19-12-4-16,25 10 3 15,21-8 5-15,19 1 3 16,8-15 7-16,15-3 9 16,-4-18 3-16,8-12 8 15,-5-16 1-15,14-14 4 16,-12-10-5-16,7-16-61 16,-12-3-87-16,-1-11-480 15,-25-17 70-15</inkml:trace>
  <inkml:trace contextRef="#ctx0" brushRef="#br0" timeOffset="85369.72">18118 6743 244 0,'5'0'313'0,"-7"-3"-28"0,-1 1-32 16,2 1 3-16,-1 1-59 15,-2-1 7-15,-9 0-31 16,-41-5 22-16,33 4-28 16,1-2-2-16,8 2-44 0,4 5-18 15,4-4-39 1,11 3-15-16,7-1-22 0,17-1-5 15,7-2-3-15,29-4 0 16,13 0-4-16,36-5 3 16,13 1-4-16,48-2 3 15,-6 2 1-15,33-1 2 16,-17 6-4-16,3-2 0 16,-32 4-3-16,1-2 3 15,-44 1 0-15,-16-3 3 16,-29 2 3-16,-21-3 7 15,-26 4 2-15,-14 1-9 16,-13-1-16-16,-16 4-76 16,-15 5-93-16,-16 6-484 15,-19 4 66-15</inkml:trace>
  <inkml:trace contextRef="#ctx0" brushRef="#br0" timeOffset="85795.58">18162 7119 833 0,'-34'-3'229'0,"32"-7"94"0,-8 3-236 16,13 6 8-16,0 2 45 15,-2 1-33-15,-1-2 34 16,1 0 10-16,1 0 10 15,1 1-29-15,12 1 0 16,45-2-40-16,-16-8-9 16,8 0-28-16,24-1-9 15,2 6-24-15,33-3-6 16,4 2-8-16,38-1 0 16,-5 3-2-16,40-7 3 15,-22 6-2-15,19-4-10 16,-31 3 43-16,1-2 12 15,-44 1 0-15,-4 0 23 16,-36 3 16-16,-14-1-34 16,-12 0-8-16,-8 0-1 15,-14 1-23-15,-3-2-2 0,-7 2-9 16,-12-1-4-16,0 0-11 16,-3 0-58-16,2 3-65 15,-3 0-563-15,-4 1 112 16</inkml:trace>
  <inkml:trace contextRef="#ctx0" brushRef="#br0" timeOffset="91567.25">2596 8666 318 0,'-14'2'287'0,"-3"2"-22"16,3 1-52-16,-3 1 3 15,1-1-52-15,3 1 16 16,4-4-36-16,6 2-20 16,5-4-44-16,15-5-23 15,7-2-36-15,21-5-7 16,11-3-1-16,19-1-3 15,-1 3-1-15,22-3-7 16,1 5-6-16,26-2-4 16,1-1 4-16,34-2 0 15,-9-3 9-15,10-5 8 16,-33 3 2-16,5-1-2 16,-41 6-1-16,-10 4 5 15,-36 5 3-15,-6 2-64 16,-30 4-72-16,-25 4-318 0,-20 4 9 15</inkml:trace>
  <inkml:trace contextRef="#ctx0" brushRef="#br0" timeOffset="91947.61">2897 8929 789 0,'-25'-9'239'0,"11"2"96"16,2 5-211-16,7 3 40 15,3-1-8-15,-1 0-4 16,3 0-38-16,0 0-16 16,0-1-44-16,1 0-18 15,2 0-19-15,11-3-2 16,50-14-4-16,-4 0 0 15,7 0 2-15,24-8-1 16,6 1-6-16,24-4-2 16,0 1-1-16,17-2 5 15,-17-1 3-15,7 4 3 16,-23 3 2-16,-1 0 3 0,-30 5-3 16,-11 4 2-16,-25 4 3 15,-12 3 12-15,-20 4-26 16,-6-1-128-16,-13 2-379 15,-19 3 53-15</inkml:trace>
  <inkml:trace contextRef="#ctx0" brushRef="#br0" timeOffset="94375.43">5224 10928 59 0,'-12'-1'-11'15,"0"5"3"-15</inkml:trace>
  <inkml:trace contextRef="#ctx0" brushRef="#br0" timeOffset="95133.92">5030 11227 160 0,'-5'10'245'16,"-1"4"-33"0,0-2 2-16,0 0-21 0,3-4-51 15,0-5 3-15,1-2-31 16,2-2 12-16,0 0-19 16,0 0 20-16,2-1-12 15,0-1 1-15,1-1-30 0,4-7-11 16,42-49-32-16,-22 18-10 15,3-7-13 1,7-15-3-16,0 1-4 0,5-9-2 16,-9 9-3-16,0-2 0 15,-8 7 1-15,-7-5 2 16,-6 10 1-16,-2 4 0 16,-8 10-2-16,-2 9-5 15,0 12-7-15,-1 8-21 16,0 8-11-16,-3 10-3 15,-1 7 4-15,0 17 9 16,2 6 21-16,-1 15 11 16,7-2 6-16,4 6-2 15,5-13-3-15,6-5 1 16,3-11 1-16,6-7 6 16,-1-10 1-16,6-9 6 15,-2-4-2-15,8-11 2 0,-4-4-4 16,6-11-1-16,-4-2-4 15,-2-14 0-15,-8-1-5 16,-2-1 0-16,-10 8-2 16,-6 4-2-16,-5 14-4 15,-4 7-10-15,-3 8-7 16,1 5-8-16,4 5-3 16,-1-4-4-16,0 3 7 0,4 11 4 15,8 47 8-15,-7-24 11 16,-1-2 7-16,8 4 4 15,5-3 4-15,7-3 3 16,3-5-9-16,13-6-109 16,0-5-381-16,-5-2 89 15</inkml:trace>
  <inkml:trace contextRef="#ctx0" brushRef="#br0" timeOffset="95732.46">6438 10588 24 0,'-6'4'213'0,"2"0"-8"15,-3 0 31-15,-1-1 42 16,0 1-52-16,0-3-8 16,2-2-52-16,1-1-7 15,3 1-47-15,1 0-7 16,0 0-34-16,1 0-8 15,0 1-19-15,0 0 6 16,0 0-8-16,1 1 17 16,2 0-2-16,28 4 24 15,47-4-10-15,-15-11 1 16,6-1-20-16,13-7-6 16,-9 3-28-16,1 1 0 15,-13 5-7-15,-7 1 3 16,-18 7-1-16,-10 1-25 0,-16 1-30 15,-11 3-83-15,-11 0-54 16,-10 6-190-16,-5 1-157 16,-10 8-28-16</inkml:trace>
  <inkml:trace contextRef="#ctx0" brushRef="#br0" timeOffset="96301.11">6535 10766 195 0,'-29'7'367'0,"7"-4"-74"0,4-1 52 15,10-2-96-15,1 3-26 16,5-3-68-16,1 1 6 16,1-1-44-16,0 0-1 15,0 0-31-15,0 0-6 16,0 0-26-16,1-1 3 16,0 0-16-16,2 1 0 15,1-2-11-15,4 2-3 16,2 0-12-16,31-2-1 15,-36 1-5-15,1 0 1 16,-5-2-3-16,-1 3 0 16,0 0-3-16,0 0 0 15,0 0-2-15,0 0 0 0,0 0 0 16,1 0 3 0,0 0 0-16,0 1 2 0,0 0-1 15,0 0 0-15,-1-1-3 16,0 0-1-16,0 0-2 15,1 0 0-15,0 1-2 16,0 0 1-16,1 0 0 16,-1 0 1-16,1 1-1 15,1-1 1-15,8 1-2 16,13 0-1-16,34-2-1 0,-20-3 1 16,4 1 0-16,5-2 2 15,-3 5 2-15,3-4 2 16,-11 2 1-16,-3-3 5 15,-10 1 0-15,-6-2 7 16,-7 6 0-16,-3-8 3 16,-4 5-2-16,-1-2-3 15,-1 1-6-15,-1 1-5 16,0 1-5-16,0 0-5 16,0 0 1-16,0 0-57 15,2 1-67-15,-2 0-424 16,0 1 64-16</inkml:trace>
  <inkml:trace contextRef="#ctx0" brushRef="#br0" timeOffset="102287.19">8024 10459 331 0,'8'-6'149'16,"-8"5"31"-16,-1 1-79 15,2-1-2-15,-1 1 29 16,-1-1-44-16,1 0 13 16,0 0 3-16,0 0 12 15,0 0-20-15,0 0 7 16,-1-1-16-16,0 1-1 16,1 0-23-16,0 0-10 15,0 0-18-15,0 0-4 16,0 0-8-16,0 0 9 15,0 0 4-15,0 0 14 0,0 0 2 16,0-1 10-16,0 0-4 16,0 1 5-16,0 0-13 15,0 0-3-15,0 0-14 16,0 0-6-16,0 0-11 16,0 0 0-16,0-1-5 15,0 1 8-15,0 0 3 0,0 0 6 16,0 0 1-16,-2 0 6 15,1 0-5-15,-2 0-2 16,-2-1-5-16,-21-2 7 16,-33 0-2-16,25 6 12 15,1 5 1-15,-5 5 5 16,4-1-7-16,-3 6-4 16,6 3-13-16,4 7-7 15,7 1-12-15,7 11-6 16,11-2-4-16,7 6 0 15,7-8 4-15,9 0 10 16,2-11 9-16,12-4 8 16,6-11 3-16,20-3 3 15,5-5-4-15,12-4 0 16,-12 0-12-16,0-2-87 16,-23 4-92-16,-12 4-424 0,-15 4 23 15</inkml:trace>
  <inkml:trace contextRef="#ctx0" brushRef="#br0" timeOffset="102980.88">8644 10559 95 0,'-42'23'350'16,"31"-20"-54"-16,5 0 29 0,2-2 17 15,-1-1-89-15,-2-1 8 16,6 1-62-16,1 0-24 16,-1 0-65-16,1 0-26 15,1 0-52-15,0 0-9 16,1 0-4-16,9 0 18 15,14 0 9-15,42-7 13 16,-25-1-1-16,13-3 1 16,1 0-18-16,14 1-7 15,-9 2-17-15,2 2-2 16,-10 1-6-16,-5 2 1 16,-15 1 0-16,-1-1 4 15,-10 1 3-15,-8 0 14 16,-10 0-24-16,-9 0-129 15,-11 0 5-15,-2 2-490 0,-1 0 23 16</inkml:trace>
  <inkml:trace contextRef="#ctx0" brushRef="#br0" timeOffset="103419.76">9289 10845 616 0,'-9'6'363'0,"1"-6"14"15,5 6-63-15,5-5-164 16,5 0 27-16,1-10 12 15,7-2-41-15,10-12 2 16,3-8-41-16,14-16-22 16,2-7-37-16,6-16-13 15,-4-5-16-15,6-19-4 16,-6 5-4-16,5-6-5 16,-10 16-7-16,-2 14-10 0,-16 28-14 15,-5 19-25 1,-9 27-5-16,-3 24-7 0,-5 11 6 15,0 18 10-15,0 5 23 16,2 11 8-16,5-10 10 16,6 5 12-16,5-12 6 15,5 0 7-15,0-13 2 16,2-6 4-16,-6-13-4 0,-5-7-13 16,-7-7-68-16,-15-2-467 15,-16-6 120 1</inkml:trace>
  <inkml:trace contextRef="#ctx0" brushRef="#br0" timeOffset="103668.1">9549 10472 1537 0,'-22'-4'344'15,"18"1"150"-15,8 2-432 16,10 2-5-16,3 0 33 15,11 2-17-15,12-3 11 16,2 1-18-16,16-1-13 16,-4-1-23-16,3-3-88 15,-6 3-98-15,-7-1-423 16,-15 0 30-16</inkml:trace>
  <inkml:trace contextRef="#ctx0" brushRef="#br0" timeOffset="103897.48">10324 10000 1352 0,'2'-3'289'15,"-4"-3"135"-15,-1 10-396 16,3-4-2-16,0 1 30 15,1 2 0-15,2 10 9 16,17 42-2-16,-9-24-8 16,-3-2-24-16,1 4-6 15,-1-2-3-15,0 3-122 16,-3-13-105-16,-10 5-291 16,-5-6-62-16</inkml:trace>
  <inkml:trace contextRef="#ctx0" brushRef="#br0" timeOffset="104154.81">10073 10054 648 0,'-30'-7'510'0,"13"0"-85"16,17-3-11-16,-2 3-343 15,11 3 18-15,8 0-23 16,8-2 7-16,8 1 2 15,18 0 18-15,2 1-12 0,14-1-6 16,1 3-26-16,1 0-9 16,-7 0-19-16,1-3-1 15,-17 2-3-15,-8-1-31 16,-8 0-93-16,-12 7-446 16,-10 1 87-16</inkml:trace>
  <inkml:trace contextRef="#ctx0" brushRef="#br0" timeOffset="104517.82">10723 10202 1166 0,'-12'-2'239'15,"-30"8"128"-15,41 7-340 16,8 10 20-16,7 0 7 16,10 10 18-16,5 2 4 15,12 9 21-15,-4-4-11 0,7 15 11 16,-10-3-18-16,0 8-9 15,-10-9-25-15,4 3-5 16,-5-13-14-16,5-6-11 16,-7-14-22-16,-1-10-68 15,-8-7-68-15,-9-7-385 16,-6-8 49-16</inkml:trace>
  <inkml:trace contextRef="#ctx0" brushRef="#br0" timeOffset="104776.25">10862 10501 740 0,'11'-4'284'0,"-8"2"62"0,-1 2-189 16,-2 4 44-16,-1-4-29 15,-2 2 21-15,-5 6-14 16,-18 25 2-16,-43 35-42 15,25-25-14-15,3-7-49 16,-1 3-22-16,6-13-32 16,4 1-95-16,15-8-46 0,19 4-455 15,14-7 47-15</inkml:trace>
  <inkml:trace contextRef="#ctx0" brushRef="#br0" timeOffset="105284.41">11639 10268 463 0,'-13'-14'281'0,"-2"-3"50"16,7 9-49-16,0 1-101 16,1 2 13-16,2 3-19 15,2 3-77-15,5 1-13 16,-2-2-37-16,3 1-6 15,19 8-12-15,69 20 14 0,-31-13-3 16,10 4 3-16,-4-6-9 16,8 1-6-16,-22 0-13 15,9 2-2-15,-9-4-6 16,-3 2 2-16,-17-3-1 16,-7-3 4-16,-15-4 18 15,-17-1 19-15,-11-1-1 16,-22 1 2-16,-9 4-8 15,-21 4-18-15,3 2-20 16,-16 3 2-16,10-1 0 0,-1 3 4 16,16-3-2-16,5 2 0 15,23-3 7-15,8-1-130 16,14-1-105-16,15-4-337 16,7-7-47-16</inkml:trace>
  <inkml:trace contextRef="#ctx0" brushRef="#br0" timeOffset="105649.43">11646 10757 1084 0,'-16'3'239'15,"1"2"124"-15,7 2-318 16,5-2 7-16,1-4 25 16,2 3 17-16,0-5 4 15,1 0 35-15,2-2-6 16,15-5 5-16,49-21-27 16,-15 16-10-16,-2 1-29 0,14 2-8 15,-6 4-24-15,11-5 0 16,-10 1-10-16,10-3-1 15,-12-3-3-15,-2-2 2 16,-17 2 0-16,-9-1-81 16,-18 5 187-16,-16 0-716 15,-13 3 217-15</inkml:trace>
  <inkml:trace contextRef="#ctx0" brushRef="#br0" timeOffset="106150.7">13065 10796 950 0,'6'-8'257'15,"6"4"134"-15,3-5-259 16,10-2 38-16,2 2 5 16,8-6-13-16,-3 1-45 15,8-9-1-15,-8-8-38 0,1-9 5 16,-10-1-14-16,-2-7 4 16,-5 5-16-16,-12-4-3 15,-4 11-21-15,-7-4-1 16,-5 6-12-16,-12-2-3 15,-1 7-8-15,-14 1-3 16,-6 6-8-16,-13 4 1 16,-2 6 0-16,-8 11 2 15,9 4 3-15,2 16-2 16,10 3-5-16,2 13-8 16,12 0-1-16,6 14 2 15,7-6 3-15,11 11 5 16,13-4 7-16,13 10 5 15,7-12 1-15,7 3 5 16,9-12 0-16,19-8 4 0,1-16-2 16,17-4 2-16,3-11-5 15,2-9 0-15,-15-9-22 16,-1-24-115-16,-19-9-500 16,-4-22 109-16</inkml:trace>
  <inkml:trace contextRef="#ctx0" brushRef="#br0" timeOffset="107220.82">14010 10359 684 0,'-12'-13'260'16,"4"13"66"-16,2-1-175 0,2 2-6 15,3-2-1-15,1 0-75 16,0 1 15-16,0 0-4 15,2 0 20-15,2-1-3 16,17 0 15-16,41-8-27 0,-20 3-9 16,4 5-27-16,8 0-6 15,2 5-17 1,17-1-4-16,-6-1-9 0,10-1 4 16,-4-2-3-16,-2-4 5 15,-19-2 2-15,-3-2 11 16,-23-1 4-16,-9 2 13 15,-11-2-4-15,-6-1-3 16,-13 1-13-16,-11-3-8 16,-5-3-15-16,-10 1-2 15,-3-1 1-15,1-2 1 16,10 3-1-16,4 2-1 16,12 4-1-16,4 1-8 15,7 5-9-15,7 2-5 16,3 2-3-16,-5-1-2 15,4 0 4-15,18 6 10 16,45 16 7-16,-21-3 4 0,-2-1 3 16,3 5 3-16,-5-3-2 15,-3-1 2-15,-14-4 1 16,-4 3 8-16,-8-6 8 16,-14 0 11-16,-2 3 0 15,-6 5 4-15,-7-1-7 16,-7 6-3-16,2 2-10 15,-11-3 2-15,-1-2-22 16,-1-1-116-16,6-4-502 0,-7-7 109 16</inkml:trace>
  <inkml:trace contextRef="#ctx0" brushRef="#br0" timeOffset="108481.39">16575 10069 181 0,'13'-1'277'0,"-11"1"-25"15,1 1 19-15,0-1-12 16,-3 0 6-16,0 0-70 16,0 0 7-16,-1-1-34 15,-1 0 1-15,0 0-41 16,-1 0-2-16,-1-2-29 16,-5 0-10-16,-11-3-30 15,-43-7-15-15,29 14-19 16,-12 2-2-16,3 6-5 15,-8 5 7-15,6 0 2 0,-3 7 2 16,4-1-5-16,-3 4-3 16,7 0-10-16,0 8-6 15,8-4-6-15,10 5-7 16,10 0-2-16,14 2 2 16,12-7 4-16,23 2 6 15,12-5 10-15,21-9 5 16,4-7 0-16,18-10 4 15,-10-6-2-15,-2-5-35 16,-22 1-58-16,-16 5-523 16,-33 6 118-16</inkml:trace>
  <inkml:trace contextRef="#ctx0" brushRef="#br0" timeOffset="109013.97">17058 10081 868 0,'-3'0'297'16,"-14"-1"88"-16,4 1-212 16,5 1-55-16,7 2 20 15,8 1-64-15,16 2-5 16,8 1-10-16,16 0 9 15,7 1-13-15,15 3-2 16,-1 1-18-16,16 8-8 16,-12 0-10-16,2-1-1 0,-20 1-5 15,-8-1 3 1,-21-8-1-16,-10-3 37 0,-13-1 9 16,-9-2 5-16,-11 1-4 15,-22 3 0-15,-12 4-37 16,-24 7-10-16,-7 7-7 15,-12 4 0-15,10 0-1 16,-2 2-1-16,26-9-4 16,15-5-52-16,23-7-48 15,24-5-63-15,27-6-406 0,24-3 70 16</inkml:trace>
  <inkml:trace contextRef="#ctx0" brushRef="#br0" timeOffset="109347.07">17142 10693 1015 0,'-19'8'350'16,"1"-8"94"-16,6 0-259 15,8 1-36-15,11 2 7 16,2-7-80-16,9-5 9 16,6-3-14-16,15-10 11 0,1-4-7 15,19-5-7-15,5 3-24 16,17-2-10-16,-6 8-17 16,4 0-4-16,-18 9-5 15,-9 0 2-15,-24 4 5 16,-10 3 10-16,-14 1-29 15,-10 0-119-15,-7 3-70 0,-1 3-394 16,-10 2-22-16</inkml:trace>
  <inkml:trace contextRef="#ctx0" brushRef="#br0" timeOffset="110415.68">17949 10743 729 0,'2'4'281'15,"-1"-7"76"-15,7 0-145 16,-7 2-9-16,1-2 41 16,6-6-61-16,16-27-8 15,30-36-47-15,-26 18-21 16,-3-4-48-16,7-15-17 15,-1-3-21-15,10-18-7 0,-4 6-6 16,-1 2-3 0,-8 20-1-16,-8 14-1 0,-11 28-3 15,-2 8-13-15,-4 14-6 16,-2 7-5-16,4 5-2 16,0 13-4-16,0 5 11 15,5 11 3-15,1 6 7 16,2 11 8-16,3 2 9 15,1 9 12-15,-1-9 5 0,1 2 2 16,1-12-4-16,-1-3-3 16,2-10-5-16,-3-5 2 15,-3-13 0-15,-3-3-15 16,-4-8-30-16,-11-7-148 16,-1-6-143-16,-14-5-247 15,-5-3-97-15</inkml:trace>
  <inkml:trace contextRef="#ctx0" brushRef="#br0" timeOffset="110631.15">17978 10321 1283 0,'-1'-10'304'0,"3"8"131"16,13 4-364-16,11 3 28 15,8 1-9-15,11-2 18 0,3-1-19 16,11-3-16-16,-4 0-26 16,4-5-7-16,-8 4-28 15,-6 0-129-15,-16 2-412 16,-18-4 88-16</inkml:trace>
  <inkml:trace contextRef="#ctx0" brushRef="#br0" timeOffset="110916.14">18697 9853 609 0,'-13'-12'467'16,"6"4"-47"-16,1 5-30 15,3 3-256-15,1 4 26 16,2-4-75-16,0 1-12 16,0 2-14-16,1 9-15 15,2 7-19-15,5 34-8 16,-3-31-10-16,3 2-2 16,-2-5-14-16,5 0-136 0,-1-5-354 15,4-3 58-15</inkml:trace>
  <inkml:trace contextRef="#ctx0" brushRef="#br0" timeOffset="111197.76">18354 9829 1064 0,'-12'-7'354'0,"4"4"59"15,8 5-316-15,9-2 16 16,6 0-38-16,11 3-7 16,5-1 6-16,14 1 15 15,-5 0-13-15,7 0-7 16,-3-1-26-16,13-2-9 16,-10-3-15-16,8-2-4 15,-7 3-4-15,-4-1 5 16,-18 1-30-16,-8 3-155 15,-16 4-356-15,-11 11 38 16</inkml:trace>
  <inkml:trace contextRef="#ctx0" brushRef="#br0" timeOffset="111598.74">18936 10098 961 0,'0'-5'254'0,"0"1"96"16,0 0-284-16,0 1 12 15,0 1 8-15,1 2-8 16,0 2 6-16,1 4 23 16,12 18-12-16,20 46 1 15,-24-35-23-15,7 11-7 16,-1-2-20-16,3 9-6 16,-2-7-13-16,4 3-2 15,1-8-8-15,0 2 1 16,-2-12-1-16,-1 0 3 15,-2-10 0-15,-7-7-15 0,-7-11-49 16,-3-3-303-16,-9-6-183 16,-3-12-90-16</inkml:trace>
  <inkml:trace contextRef="#ctx0" brushRef="#br0" timeOffset="111848.07">19050 10431 988 0,'-4'-12'297'0,"-7"4"116"0,13 3-237 16,2 4-9-16,-5 0 38 15,1 1-68-15,-1 0 5 16,0 0-34-16,-2 2-3 16,-8 6-24-16,-58 42-8 15,29-22-27-15,-9 6-8 16,6-3-16-16,0 3-5 15,11-4-8-15,7-2-65 16,9-11-91-16,16-4-459 16,8-14 61-16</inkml:trace>
  <inkml:trace contextRef="#ctx0" brushRef="#br0" timeOffset="115157.86">4773 12689 406 0,'0'-4'232'15,"0"2"17"-15,0 0-81 16,0 0-4-16,1 0-30 16,0-1 9-16,0 2-33 15,0-1 0-15,-1 0-24 16,0 0 11-16,0 0-17 15,0-1-9-15,0 2-20 0,0 1-5 16,0 3-23-16,0 6-5 16,0 22 3-16,-1 40 2 15,-2-36-5-15,6 1-5 16,0-6-5-16,1-3-1 16,2-7-1-16,0-5 4 15,-2-6 4-15,1-7 22 16,2-5 7-16,1-7 5 15,-2-6-1-15,4-12-2 16,5 0-22-16,-6-13-6 16,4 3-9-16,4 1-4 15,-4 9-5-15,-2 8-15 16,-2 15-4-16,-3 9-2 16,-1 5 0-16,-1 10 1 15,0 1 13-15,3 5 2 0,2-2 4 16,1 0 2-16,-1-8 2 15,2-2 3-15,-2-7 2 16,2-5 4-16,-1-4 1 16,5-3 1-16,2-2-1 15,7-4-1-15,2-3-4 16,5-1-2-16,-7-1-1 16,0 2 0-16,-7 5-1 0,-7 5-4 15,-8 4-4-15,1 5-3 16,-3 1-2-16,-1-4-4 15,1 2 3-15,1 2 0 16,5 16 2-16,25 37 2 16,-13-36 4-16,7 0 2 15,-1-5 12-15,4-1-88 16,-4-8-59-16,5-4-360 16,-3-5 12-16</inkml:trace>
  <inkml:trace contextRef="#ctx0" brushRef="#br0" timeOffset="115659.55">5736 12853 871 0,'0'-7'265'15,"2"3"97"-15,1 2-239 16,-2 1-2-16,0 0-2 15,2-2-42-15,1-1-21 16,7-6 9-16,29-42-8 16,-34 29 9-16,-10 0-3 15,-8-7 2-15,-2 4-17 0,-8 0-10 16,-2 8-18-16,-9 5-10 16,0 15-9-16,-12 11 3 15,0 7 2-15,-2 11-2 16,13 2 2-16,9 5-9 15,15-7-9-15,18 4-3 16,9-10 4-16,15-6 7 16,8-9 11-16,9-7 6 15,-5-8 5-15,-2-6 2 16,-7-2 0-16,-13-7 3 16,-6 4 0-16,-8-6 1 15,-1 5-4-15,-5 2-5 16,1 4-11-16,-4 3-19 15,6 11-8-15,0 7-5 16,2 3-1-16,7 6 4 0,7 5 15 16,4 2 3-1,1-7 8-15,7-2 3 0,-1-4 4 16,5-4 7-16,-5-5-30 16,-1-1-137-16,-4-3-343 15,-5 2 39-15</inkml:trace>
  <inkml:trace contextRef="#ctx0" brushRef="#br0" timeOffset="115942.32">6137 12568 935 0,'-1'-3'353'0,"-8"-7"60"15,6 8-270-15,7 1 7 16,2 2-55-16,-6-1-9 15,2 2-25-15,8 7 5 16,44 42-5-16,-23-16-4 16,0 3-19-16,5 1-2 15,-4-3-11-15,7 0-1 16,-2-8-4-16,5-5 3 16,-7-7-3-16,0-5-4 15,-10-6-30-15,-12-1-103 16,-12-4-102-16,-14 1-311 0,-10 0-28 15</inkml:trace>
  <inkml:trace contextRef="#ctx0" brushRef="#br0" timeOffset="116165.03">6505 12519 785 0,'13'0'441'0,"-2"1"13"16,-16-9-83-16,10 8-233 15,-2 5 10-15,-2 7 17 16,-7 4-48-16,-13 14 6 16,-12 8-29-16,-16 14-3 15,-5 0-35-15,-7 8-16 16,9-8-24-16,4-1-31 16,16-12-78-16,12-9-515 15,17-16 119-15</inkml:trace>
  <inkml:trace contextRef="#ctx0" brushRef="#br0" timeOffset="116858.17">5426 13319 583 0,'-3'-9'388'0,"-1"4"-14"16,2 4-145-16,-1 1-10 15,3 0-76-15,0 1-6 16,1 0-25-16,3 2 6 16,10 13-16-16,48 50 3 15,-29-26-36-15,10 15 1 16,-5 0-15-16,2 7-4 16,-6-8-18-16,-5 1-4 15,-8-13-11-15,2-3 2 16,-6-9-4-16,0-7-7 0,-5-11-16 15,-2-5-45-15,-7-5-69 16,-8-8-160-16,-3-2-294 16,-4 0-6-16</inkml:trace>
  <inkml:trace contextRef="#ctx0" brushRef="#br0" timeOffset="117122.98">5521 13628 819 0,'-3'-8'261'16,"7"-6"82"-16,7 5-192 16,3 3 15-16,4 0 36 15,3 3-44-15,-1 2 24 16,-6 3-30-16,0 2 4 16,-7 0-36-16,-3 1-9 15,-3 3-33-15,-3 1-12 16,-6 5-26-16,-11 7-1 15,-5 3-11-15,-15 11 1 16,-1 3-7-16,-9 7-1 16,6-1-31-16,5 0-106 15,14-12-515-15,17-8 113 16</inkml:trace>
  <inkml:trace contextRef="#ctx0" brushRef="#br0" timeOffset="118209.14">7275 12468 325 0,'-3'-6'286'0,"1"1"-2"15,1 1-63-15,1 3 13 16,0 0-61-16,0-1-13 16,0 0-47-16,0-2 7 15,0 0-25-15,0-1 9 16,0-2-13-16,0 2 9 15,0 0-30-15,0 1-23 16,0 2-30-16,0 2-18 16,0 2-14-16,6 30 5 15,13 52 11-15,-4-20 12 16,8 2 8-16,7 5-1 16,2-16-1-16,4-5 5 15,-3-11-5-15,-3-4 6 16,-6-12 5-16,-6-2-94 0,-12-7-79 15,-15-1-371-15,-10-8-4 16</inkml:trace>
  <inkml:trace contextRef="#ctx0" brushRef="#br0" timeOffset="118471.42">7385 12797 756 0,'0'-23'256'0,"0"2"96"15,1 7-196-15,0 2 54 16,-1 3-1-16,1 7-20 16,-2 4-50-16,-4 6-27 15,-2 0-54-15,-5 6-14 16,-3-1-15-16,-4 6 20 16,-2 0 4-16,-6 5 1 15,2-3-9-15,-8 7-7 16,1-6-18-16,-3 9-5 15,7-6-62-15,-1 2 215 16,16-7-726-16,12-13 258 16</inkml:trace>
  <inkml:trace contextRef="#ctx0" brushRef="#br0" timeOffset="118890.84">7764 12295 768 0,'-12'-10'252'16,"7"2"87"-16,4 7-171 16,-1 0 7-16,3 2 35 15,-1-1-73-15,0 0-11 16,0 0-45-16,0 1-21 15,0 1-36-15,0 8-5 0,3 12-11 16,9 39-2-16,-5-37-2 16,-1 4 4-16,0-7 3 15,0-3-76-15,0-5-78 16,-2-2-335-16,-1-7 5 16</inkml:trace>
  <inkml:trace contextRef="#ctx0" brushRef="#br0" timeOffset="119153.72">7486 12310 1166 0,'1'-8'350'0,"-1"1"108"15,2 6-335-15,10-2 17 16,3 0-15-16,9 0-15 15,5-2-15-15,9 1 2 16,-3 1-23-16,11-1-12 16,-1-2-30-16,11 0-8 15,-5-1-12-15,4-3 3 16,-7 4-19-16,-3 3-144 0,-17 2-429 16,-23 15 78-16</inkml:trace>
  <inkml:trace contextRef="#ctx0" brushRef="#br0" timeOffset="119851.37">8200 12200 1112 0,'-14'2'290'0,"6"2"90"16,6 8-328-16,0 9 15 16,2 8-17-16,4 16 15 15,2 1-3-15,-1 21-1 16,3 1-12-16,3 6-8 15,-3-7-21-15,3 3 3 16,-6-21 0-16,1-3 8 16,-6-14-1-16,0-7 8 15,-3-10-1-15,2-5-38 16,1-7-48-16,0-3-87 0,0-7-53 16,0 5-88-16,0-2 26 15,0-12 44-15,-1-47 103 16,-2 31 136-16,-1 3 122 15,-3 3 76-15,3 9 19 16,-2 4 14-16,4 5-83 16,1 1-37-16,4 4-67 15,5-1-19-15,4 6-31 0,8-1 0 16,3 2 0-16,7 7 7 16,2 3-2-16,4 5 4 15,-5 3-6-15,-3 6 0 16,-9-1-4-16,-10 5 8 15,-14-4-1-15,-17 4 9 16,-9-5-1-16,-13 3 5 16,-3-5-61-16,-8-1-439 15,14-9-158-15,9-12-147 16</inkml:trace>
  <inkml:trace contextRef="#ctx0" brushRef="#br0" timeOffset="123067.69">6397 14384 157 0,'2'-1'188'16,"0"0"-3"-16,1-1-10 15,2 0 6-15,6-1-28 16,32-14 16-16,-35 14-28 15,-2 2 16-15,-1-1-26 16,-1 0 13-16,-4 1-20 16,0 0 18-16,0 0-20 0,-1-1 20 15,-1 0-20-15,-1-2-10 16,-2 1-36-16,-13-4-16 16,-38-9-33-16,23 21-13 15,0 2-11-15,-4 6 3 16,4 3 3-16,-4 1 4 15,9 1 2-15,0 5-1 16,10-2-8-16,7 8-7 16,10 2-1-16,10 5-1 15,11-4 3-15,9 2 4 16,4-9 5-16,14-1 0 16,-1-7 1-16,12-5-7 15,-4-5-43-15,0-6-147 16,-13-6-379-16,-10-12 34 15</inkml:trace>
  <inkml:trace contextRef="#ctx0" brushRef="#br0" timeOffset="123569.06">7106 14219 730 0,'-17'-15'355'0,"-5"-1"47"16,6 11-178-16,-4-3 21 15,7 4-51-15,2 2-26 16,7 2-57-16,5 0-33 15,7 3-49-15,-6-3-16 16,8 2-18-16,60 20 8 16,-33-11 9-16,13 2 3 15,-1-2 1-15,9 1-1 16,3-4-5-16,15 3 0 16,-6-1-1-16,4-3 2 0,-17 0 1 15,-7-1 2-15,-20-1 1 16,-13-2 12-16,-13 1 5 15,-16 5 5-15,-6 1-4 16,-19 4 1-16,-6 2-13 16,-18 1-6-16,-1 0-6 15,-30 4 5-15,17 0 5 16,-8 10 2-16,11-2-1 16,5 3-6-16,30-6-9 0,6-1-83 15,23-12-86-15,33-1-437 16,26-17 45-16</inkml:trace>
  <inkml:trace contextRef="#ctx0" brushRef="#br0" timeOffset="123927.1">7052 14807 867 0,'-5'-8'446'15,"7"2"-10"-15,0 2-136 0,11 2-198 16,6-2 35-16,3-2-54 16,5-3 27-16,6-1-5 15,7-5 8-15,2 1-21 16,13-3-4-16,-1 1-28 15,11-1-11-15,-6-1-21 16,7-1-8-16,-7 3-12 16,4 0-2-16,-13 2 0 0,-5-1 5 15,-15 8-14-15,-11-4-109 16,-17 4 143-16,-10 2-645 16,-8 3 149-16</inkml:trace>
  <inkml:trace contextRef="#ctx0" brushRef="#br0" timeOffset="124432.81">8072 14862 775 0,'15'-5'265'16,"-1"-3"97"-16,-13 0-177 15,13-4-17-15,0-3 23 16,6-7-16-16,-2-5-35 15,7-13 1-15,-1-4-46 0,10-24-15 16,-3-5-30-16,14-21-14 16,-1 0-21-16,10-22-5 15,-8 18-4-15,-4 6-3 16,-12 29-4-16,-9 13-7 16,-11 33-11-16,-4 12-9 15,-2 13 1-15,0 13 1 16,-1 12 9-16,4 16 16 15,2 8 16-15,3 12 11 16,4 0 4-16,6 9 1 16,0-6-5-16,4 7-2 15,1-8-9-15,1-4 2 16,-3-19-1-16,-2-8 6 16,-6-17 0-16,-5-10-46 15,-6-7-72-15,-6 2-465 0,-7-3 81 16</inkml:trace>
  <inkml:trace contextRef="#ctx0" brushRef="#br0" timeOffset="124656.85">8353 14391 1226 0,'-3'-4'342'0,"6"2"111"15,6 1-349-15,13 2 29 16,8 2-28-16,13 0-3 16,0-1-20-16,5 0-10 15,-8-1-28-15,-2-1-6 16,-9-1-18-16,-1-2-138 16,-2 1-425-16,3 0 92 15</inkml:trace>
  <inkml:trace contextRef="#ctx0" brushRef="#br0" timeOffset="125050.8">9029 13772 667 0,'7'-7'330'0,"-8"2"34"15,5 5-168-15,-2-1 42 16,-2 1-59-16,0 0-10 15,1 1-43-15,0 2-23 16,0 0-44-16,6 13-13 16,13 41-23-16,-15-28-3 15,0 0-4-15,7 3 0 16,-8-6-4-16,3 1 5 16,-4-10-1-16,0-2-114 15,-3-6-99-15,0-7-322 16,-6-7-44-16</inkml:trace>
  <inkml:trace contextRef="#ctx0" brushRef="#br0" timeOffset="125349.03">8771 13741 553 0,'-15'-8'472'0,"5"-3"-24"16,3 19-23-16,7-8-262 16,4-1 7-16,12 0-30 15,4 4-57-15,19-4 29 16,6-5-9-16,13 4-11 16,-1 0-24-16,6-2-14 15,-7 1-32-15,3 1-6 16,-13 2-7-16,-2-2 1 15,-12 1 3-15,-11 2-126 16,-11 2 114-16,-10 6-590 16,-7-1 107-16</inkml:trace>
  <inkml:trace contextRef="#ctx0" brushRef="#br0" timeOffset="126048.19">9458 14142 643 0,'8'-2'343'0,"-4"-2"30"15,-4 1-117-15,4 0-48 0,-4 2 14 16,0 1-83-16,0 0-19 16,1 1-33-16,0 2-18 15,1 0-36-15,8 15-2 16,23 44-5-16,-14-24-1 15,8 6-2-15,4 5 2 16,3-2-5-16,8 11 2 16,-3-10-2-16,0 2 1 15,-8-9-2-15,-4-7 10 16,-10-14-28-16,-7-1-66 16,-8-9-53-16,-5-2-154 15,-7 0-293-15,-4-2 21 16</inkml:trace>
  <inkml:trace contextRef="#ctx0" brushRef="#br0" timeOffset="126314.48">9567 14430 961 0,'-7'-4'237'15,"12"-1"103"-15,5 0-269 16,2 3 49-16,-3 2 8 15,-1 1 5-15,-8 2 4 0,-4 4 19 16,0 4-45-16,-8 7-2 16,0 4-16-16,-4 9-7 15,-1-1-30-15,-7 5-5 16,4-7-13-16,0 4-11 16,0-6-13-16,0 4-79 15,2-7-74-15,-5 9-435 16,1-6 46-16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4-26T19:39:14.316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0,'0'0'0,"0"0"15,0 0-15,0 0 16,0 0-16,0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38:03.5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15811 4182 6 0,'-44'26'63'0,"43"-22"82"16,3-1 15-16,2-3 52 15,-4-1 28-15,0-1-32 16,0 1-50-16,0 0 15 16,0 0-35-16,0 0-8 15,0 1-26-15,0 1-30 16,2 0-34-16,-1 1-17 16,1 1-19-16,3-1 6 15,18 3 4-15,41-4 12 16,-33-12 3-16,1-2 6 15,-3 3-5-15,-6-2 3 0,-7 4-4 16,-5 1 13 0,-7 0-1-16,-7-3 6 0,-6 0-5 15,-6-2 1-15,-4 1-16 16,-10 5 2-16,-3 7-7 16,-5 7 11-16,1 5 1 15,-3 6 3-15,14-1-6 16,5 2-8-16,17-2-16 15,11 3-7-15,14-1-8 0,11 6 3 16,5-4 5-16,5 2 5 16,1-7 0-16,-2-3 3 15,-2-7-2-15,3-4-7 16,-4-7-60-16,1-11-188 16,-4-10-264-16,-1-8-33 15</inkml:trace>
  <inkml:trace contextRef="#ctx0" brushRef="#br0" timeOffset="380.09">16290 4087 835 0,'-13'-7'285'16,"9"6"68"-16,6 0-239 0,2 2 41 15,-4-1-20-15,2 1-17 16,2 1-19-16,13 8-7 15,40 30-40-15,-20-13-18 16,6-2-22-16,13 5-5 16,-1-5-3-16,-1 0 4 15,-13-10 1-15,-8 1 11 16,-16-8-30-16,-7-1-103 16,-12-9-85-16,-9-2-270 15,-5-3-52-15</inkml:trace>
  <inkml:trace contextRef="#ctx0" brushRef="#br0" timeOffset="636.4">16647 4087 489 0,'14'-10'391'0,"-3"1"-11"16,-20 10 16-16,9-2-238 0,2 1 14 15,-1 1 36-15,-1-1-71 16,-1 1-11-16,-3 1-39 15,-15 8-13-15,-57 54-37 16,18-19-12-16,8 0-12 16,-1 4-4-16,18-9-6 15,13-7-106-15,15-15-109 16,15-6-329-16,9-12-32 0</inkml:trace>
  <inkml:trace contextRef="#ctx0" brushRef="#br0" timeOffset="1877.94">17021 4230 1045 0,'2'5'207'0,"0"1"153"16,-3-7-300-16,2 1 12 16,1-1 22-16,1 0 7 0,14-6-25 15,37-25 23-15,-38 13-1 16,-2-6 22-16,-9 2-14 16,-6-4 2-16,-13 4-30 15,-8 0-15-15,-3 6-34 16,-9 4-13-16,-3 10-16 15,-5 9-2-15,5 5-2 16,-1 10-5-16,8 2-3 0,8 2-13 16,15 1-7-16,12 4 1 15,10-6 6-15,7-1 7 16,8-5 15-16,3-6 7 16,-5-10 3-16,5-6 1 15,1-7-2-15,1-10 1 16,-3-4-1-16,2-9 1 15,-7 0-2-15,-5 3 4 16,-9 10 0-16,-6 3-6 16,-7 14-10-16,-1 8-11 15,-6 6-8-15,1 10-6 16,1 4 0-16,6 9 4 16,-2-4 9-16,12 1 6 15,2-9 6-15,8-5 5 16,1-11 3-16,7-5 4 15,-1-6-1-15,6-12 4 0,0-5 0 16,6-11 0-16,-5-1-3 16,2-2 1-16,-7 10-4 15,-6 6-4-15,-12 11-2 16,-4 8-2-16,-11 8-4 16,-2 7-4-16,-3 3 0 15,2 7 1-15,0 2 3 16,6 1 1-16,4-4 3 0,1-1 2 15,5-5 0-15,5-4-1 16,2-7 1-16,2-5 5 16,0-8 2-16,3-8 6 15,4-7 1-15,-3-8 0 16,2 3-4-16,-1-2-2 16,-4 13-6-16,-9 3-9 15,-2 10-5-15,-7 6-7 16,0 8-2-16,-3 3-2 15,0 5 6-15,5 3 5 16,4 0 5-16,3-2 0 16,3-5 3-16,6-4 1 15,1-6 0-15,4-7 4 16,1-5 6-16,8-11 5 0,-1-5 1 16,0-7 1-16,0 3-7 15,-7 4-1-15,-9 8-9 16,-3 9-6-16,-9 8-3 15,-4 4-1-15,1 6-3 16,-1 6-1-16,0 0 6 16,12 4 2-16,-3 0 1 15,9 0 3-15,2-9 3 0,13-1 1 16,-6-7 2-16,11-5 4 16,-3-7 4-16,8-6 5 15,-8-5 3-15,7-9 4 16,-8 1 0-16,2-3 6 15,-11 5-1-15,-8 2 5 16,-10 10-1-16,-3 5-7 16,-5 9-14-16,0 4-15 15,0 2-10-15,0-6-7 16,0 3 1-16,1 14 3 16,4 45 8-16,-5-21 8 15,-4 2 11-15,6 16 9 16,-4-4 5-16,-4 3 2 15,6-7-2-15,2 0-7 16,-2-15-5-16,6 0 3 16,2-9-2-16,-5-3 4 15,2-6 1-15,1-2 3 0,-4-6-14 16,0-1-83-16,0-3-87 16,-1-5-301-16,-4 0-13 15</inkml:trace>
  <inkml:trace contextRef="#ctx0" brushRef="#br0" timeOffset="2263.71">18516 4094 864 0,'49'-47'232'0,"-45"34"133"16,6 2-233-16,-2-2 56 15,-3 1 5-15,0 1-2 16,-1 4-60-16,-2-1-41 16,2 3-55-16,8 7-29 15,7 4-30-15,8 5-5 16,2 7 10-16,6 10 4 0,-6-1 6 15,-7 5 10-15,-9 0 17 16,-10 2 33-16,-12-8 20 16,-14-1 24-16,-9-5-2 15,-9-3-8-15,-2-7-77 16,-5-3-531-16,8-8-36 16,4-16-216-16</inkml:trace>
  <inkml:trace contextRef="#ctx0" brushRef="#br0" timeOffset="2547.96">18823 3644 1232 0,'-4'-1'216'0,"4"1"175"16,0 5-359-16,0-4 4 16,0 3 31-16,4 33-8 15,4 42-26-15,-1-20-1 16,0 2-14-16,5 8-1 16,0-9-6-16,3 2-1 0,-1-11-2 15,1 0 5 1,-1-12 1-16,3-4-54 0,-4-12-115 15,2-7-281-15,-6-16-3 16</inkml:trace>
  <inkml:trace contextRef="#ctx0" brushRef="#br0" timeOffset="2910.98">19115 4059 1224 0,'-21'-4'160'0,"6"-2"175"16,15 6-368-16,3 2 27 15,1-3 55-15,-3 1 25 16,5-1 0-16,24-1 8 16,41-8-17-16,-27-1-5 15,-5-3-20-15,-1-2 25 16,-10-5 8-16,-5-2 42 16,-12 3 12-16,-10-3 10 15,-9 8-30-15,-13 6-21 16,-4 6-48-16,-13 4-25 15,0 11-20-15,-4 11-1 16,6 1 3-16,0 8 3 16,11 1 2-16,9 7 3 0,8-6-3 15,16 7 0-15,6-5 0 16,21 2 1-16,3-10 1 16,19-5-1-16,1-11-3 15,18-10 1-15,-8-12-25 16,10-13-177-16,0-5-370 15,0-4 43-15</inkml:trace>
  <inkml:trace contextRef="#ctx0" brushRef="#br0" timeOffset="3654.54">15178 4806 1573 0,'0'15'272'16,"-22"-30"189"-16,26 13-499 16,13 0 28-16,9-2 18 15,12 3-22-15,26-6 0 16,12 2 13-16,28-1-3 16,19 1-1-16,55-6-1 15,12-1 2-15,75-10 4 16,22-1 4-16,70-4 11 0,-2 2 2 15,68-2-3-15,-43 8-2 16,31-3-1 0,-58 4-1-16,4 2 7 0,-78 4 5 15,-15 5 12-15,-78 6 22 16,-33 4 20-16,-63 2 16 16,-32 0 41-16,-33-3 1 15,-12-1-7-15,-11-2-27 0,-2-2-18 16,0 1-46-16,0 1-28 15,0-1-32-15,0-1-56 16,0 0-63-16,-1 0-434 16,0 0-57-16,-2-2-163 15</inkml:trace>
  <inkml:trace contextRef="#ctx0" brushRef="#br0" timeOffset="12961.45">15761 5848 163 0,'-4'-2'236'16,"1"1"-41"-16,0 1 7 15,-1 1-33-15,0 0-2 16,-1 1-37-16,1 0 21 16,0-1-15-16,-1 0 1 15,2-1-40-15,0 0-26 16,1 0-43-16,0 0-23 0,2 0-25 15,4 0-3-15,11 3 8 16,56 4 11 0,-32 0 11-16,1-2 7 0,-8 0 2 15,-3 6 6-15,-13 3 0 16,-5 2 10-16,-7-2 4 16,-11 12 13-16,-6-8-1 15,-11 4 10-15,-3 0-2 0,-10 3 11 16,4-6-9-16,-2-3 4 15,11-6-9-15,0-4-5 16,6-8-20-16,8-1-50 16,7-1-69-16,0-1-411 15,6 9 68-15</inkml:trace>
  <inkml:trace contextRef="#ctx0" brushRef="#br0" timeOffset="13469.68">16382 5836 39 0,'-2'-1'191'16,"1"0"18"-16,0-2 19 16,0 1 61-16,-2-1-34 15,1 0-25-15,-1-1-60 16,-1 2-15-16,-1 0-56 0,0 1-20 16,-3 0-34-16,-4 0 4 15,-31-1-5-15,27 2 15 16,1 3 3-16,-9 0 10 15,1 2-11-15,-17 3 8 16,-3 2-9-16,-7 7 0 16,4 0-15-16,-2 4-6 15,15 0-19-15,6 1-17 16,11-6-11-16,8 7-12 16,8-7-4-16,10 6-6 15,5-2 5-15,12 2 4 16,7-6 12-16,17 0 4 15,-1-9 9-15,5-3 4 16,-6-6 1-16,-1-5 1 16,-12-2 1-16,-6 0-81 15,-8 3-92-15,-5 5-345 0,-9 4 4 16</inkml:trace>
  <inkml:trace contextRef="#ctx0" brushRef="#br0" timeOffset="13999.26">16592 6029 357 0,'5'-5'152'16,"-2"1"98"-16,-1 0-68 16,0 1-13-16,-1 0 8 15,1 1 3-15,0 0-76 16,0-1 9-16,0 2-8 16,0 0 0-16,1 1-28 15,-2 1-13-15,0 3-29 0,0 12-17 16,-3 43-16-1,-2-29-3-15,3-3 1 0,0 0 1 16,4 0 3-16,2-3 3 16,-2-7 2-16,-1 2 6 15,-1-7 1-15,-4-4-46 16,2-6-57-16,-1-7-340 16,1 3 44-16</inkml:trace>
  <inkml:trace contextRef="#ctx0" brushRef="#br0" timeOffset="14329.96">16701 5862 937 0,'-1'-1'211'0,"0"0"164"16,-1 0-260-16,1 0 12 16,0 0 17-16,0 0 2 15,1-1-53-15,0 1 9 16,0 0-9-16,0 0 17 16,0 0-20-16,0 0-10 15,0 1-25-15,0 0-9 16,0 0-27-16,-1 0-5 15,1 0 0-15,-1 0 5 16,1 0-1-16,0 0 0 16,0 0-47-16,0-1-533 0,-1 0 157 15</inkml:trace>
  <inkml:trace contextRef="#ctx0" brushRef="#br0" timeOffset="16763.43">17205 5917 129 0,'-9'0'240'0,"1"3"-48"15,-3 2 38-15,0 0-59 16,1-2-9-16,7 1-32 16,-4-4 31-16,7-2-19 15,0 1 16-15,0 1-20 0,0-1-4 16,0 1-43-16,0 0-13 16,0 0-34-16,0 0-21 15,0 1-23-15,2 0-9 16,12 4-8-16,62 11 0 15,-27-15 7-15,14-6 8 16,-5 1 5-16,-1-3 7 16,-18 4 2-16,-8-2 9 15,-18 6-61-15,-12 10-399 16,-15 2 117-16</inkml:trace>
  <inkml:trace contextRef="#ctx0" brushRef="#br0" timeOffset="18178.78">18150 5989 398 0,'-3'-4'246'0,"3"3"18"0,1 1-89 16,-1 0-39-1,0 0 12-15,0-1-69 0,0-1 12 16,0 1 9-16,0-1 22 16,0 0-22-16,1-1 1 15,0-2-25-15,1-8-10 16,7-40-18-16,-13 30 13 16,-3 1-13-16,-4 0 1 15,-2 4-8-15,-6 7-14 16,0 4-23-16,-8 11-13 15,1 3-10-15,-5 6-7 16,7 5-2-16,0 8-1 16,6-6 5-16,5 9-1 15,7-4 6-15,7-1-2 16,7-2 4-16,9-1 1 16,5-9 5-16,11-1 4 15,-2-10 7-15,4-4 7 16,-6-7 4-16,-3-7 11 0,-10-2 2 15,0-6 8-15,-7 6 0 16,-7 0-1-16,-1 7-14 16,1 4-20-16,-7 10-17 15,3 4-16-15,4 6-6 16,-1 6-3-16,0 2 15 0,5 6 5 16,5-6 11-1,5 1 4-15,8-7 4 0,7-3 0 16,3-6 2-16,4-8 4 15,-1-7 3-15,2-9 6 16,-4-5 6-16,0-8 5 16,-11-2-3-16,-1 1 3 15,-8 9-5-15,-5 6-4 16,-6 8-13-16,-3 8-12 16,-4 5-9-16,-1 9-9 15,-2 4-2-15,4 11 7 16,0-1 9-16,6 5 6 15,-3-6 8-15,4-3 5 16,0-6 3-16,4-4 7 16,-2-5 3-16,1-5 9 15,0-3 1-15,2-5 3 16,-5-7-6-16,4-12-8 0,3-6-13 16,12-7-9-16,0-1-8 15,6 1-1-15,-3 17-2 16,-4 10 0-16,-13 10 3 15,-3 13 2-15,-4 8 0 16,-1 6 4-16,1-1 6 16,5 4 5-16,1-7 2 0,3-6 6 15,2-7 0-15,1-8 4 16,1-7-3-16,3-6 4 16,3-3-3-16,1-15 3 15,3 1-3-15,3-6-1 16,-2 2-7-16,-7-3-7 15,0 18-8-15,-8 5-6 16,-6 15-1-16,-1 12 3 16,0 8 4-16,-4 9 6 15,3-1 4-15,1 3 3 16,-3-5 1-16,4-2 1 16,3-9 0-16,10 1 1 15,2-7 0-15,13-2 1 16,4-5 1-16,12-4 1 15,-7-6-1-15,11-2 2 16,-3-3-2-16,4-3 3 0,-10-2-2 16,-1-5 3-16,-8 3-3 15,-2-1 2-15,-8 4-3 16,0 3 3-16,-6 4 4 16,-6-1 12-16,-8 2 5 15,-6-6 9-15,-6 1-2 16,-3-8 2-16,-5-1-12 15,-3-5 12-15,-3 3-2 16,-2-1 5-16,-3 7-3 0,-16 7 6 16,-5 9-3-16,-12 11 7 15,0 6-9-15,1 10-4 16,18 0-13-16,12 9-21 16,16-5-21-16,12 4-2 15,12-7 2-15,16 3 1 16,7-11 5-16,14-5-22 15,2-12-49-15,11-10-432 16,-1-17 101-16</inkml:trace>
  <inkml:trace contextRef="#ctx0" brushRef="#br0" timeOffset="18928.78">19746 5719 1169 0,'2'2'267'16,"1"-1"167"-16,-1 0-341 15,0 0-6-15,-1 0 2 16,-1 3-33-16,-1 11-53 0,-16 51-4 16,8-30-4-16,3 1 0 15,11-4 2-15,5-4 0 16,10-10-1-16,9-9 2 15,1-6 4-15,8-7 3 16,-2-6 0-16,5-12 3 16,-5-2-1-16,3-15-10 15,-5 0-5-15,-2-4 2 16,-7 9-3-16,-10 8-1 16,-9 16 3-16,-13 12-4 15,-10 10-5-15,-1 11-3 16,2 3 1-16,3 7 4 15,10-1 5-15,4-2 3 16,7-8 3-16,2-9 0 16,4-8 3-16,8-6 2 15,5-5 0-15,9-12 4 16,5-7-1-16,7-17-14 0,1-5-7 16,4-13-3-16,-7 6-2 15,-5 9-1-15,-10 18 12 16,-15 12 5-16,-8 17 0 15,-7 15 1-15,-7 8-1 16,-3 10 4-16,3 5 1 16,4 0 3-16,1-4 1 15,3-8 5-15,3-9 0 0,7-10 5 16,0-4 0-16,3-10 6 16,4-5-2-16,10-14 5 15,-1-6-5-15,3-11-2 16,1-2-7-16,7 2-9 15,-9 12-13-15,-7 13-7 16,-9 16-3-16,-3 11 1 16,-11 10 5-16,0 9 8 15,0-1 7-15,0 1 2 16,1-4 1-16,6-3 4 16,2-9-2-16,9-7 2 15,8-2 0-15,13-9 1 16,-2-2-2-16,6-6 2 15,-6-3-15-15,1-5-164 0,-7-4-236 16,-4-10 10 0</inkml:trace>
  <inkml:trace contextRef="#ctx0" brushRef="#br0" timeOffset="19345.37">21292 5147 920 0,'-1'0'278'16,"1"0"71"-16,-1 0-212 15,0 1-84-15,-1 3 22 16,2 23-10-16,0 53-7 16,-2-24-14-16,-3 17 3 15,-1-3-12-15,0 22-1 0,-13-5-10 16,1 3-1-16,2-11-7 15,16 0 3-15,0-25-5 16,12-10 6-16,3-13-1 16,-1-8-79-16,-14-10-68 15,-12-5-316-15,-1-8 2 16</inkml:trace>
  <inkml:trace contextRef="#ctx0" brushRef="#br0" timeOffset="19750.29">20897 5565 1647 0,'-13'-10'281'0,"3"5"202"15,22 8-494-15,14 5 27 16,10 2 39-16,14 3 20 16,1-4-1-16,13 1 8 15,-6-4-22-15,5-2-12 16,-8-4-26-16,10 0-12 15,-3-3-66-15,10-3-511 16,-8-1-4-16,2 0-224 16</inkml:trace>
  <inkml:trace contextRef="#ctx0" brushRef="#br0" timeOffset="20980.85">22264 5858 234 0,'-1'9'195'0,"1"-5"56"15,-1 4-20-15,0-4-4 16,1-4-1-16,0 0-44 15,0 0-61-15,0 0 4 16,0-1-34-16,0 0 2 16,0 0-16-16,0-2 0 15,0 0-26-15,0-2-6 16,0-13-10-16,-5-37 6 16,-3 35-9-16,-8 0-3 0,0 11-9 15,-9 10-10-15,-4 5-12 16,-6 7-5-16,2 4-1 15,3 7-2-15,3-5 4 16,9 5-3-16,11 0-1 16,8-3-4-16,5-3 2 15,15 1 1-15,6-4 3 16,10-10 6-16,7-3 8 0,12-15 6 16,-2-6 3-16,5-17 5 15,-9-9 0-15,5-20 3 16,-11-3-1-16,-3-24 5 15,-9 3-1-15,-5-4 0 16,-14 19-3-16,-13 9 8 16,-9 29-10-16,-15 17-13 15,-6 22-5-15,-10 13-9 16,2 14-12-16,-7 10-2 16,12 2 7-16,4 7-6 15,8-4 2-15,7 7-10 16,14 3 2-16,12 20 1 15,6-1 7-15,13 19 5 16,3-5 12-16,6 17 11 16,-8-13 1-16,1 9 2 15,-11-15 2-15,-8 5 2 16,-11-23-7-16,-3-4 3 0,-9-16 0 16,-9-4 4-16,1-18 3 15,-3-9 12-15,0-14-2 16,-3-15 3-16,8-13-4 15,-11-27-2-15,0-11-10 0,3-26 5 16,7-3-4 0,8-2-9-16,16 21-7 0,11 14-7 15,6 32-54-15,15 19-499 16,5 15 153-16</inkml:trace>
  <inkml:trace contextRef="#ctx0" brushRef="#br0" timeOffset="21777.32">23291 5641 230 0,'51'-18'293'16,"-38"8"9"-16,-20 5-42 15,2 6 5-15,-7 6-67 16,-4 10-39-16,-6 7-68 16,0 14-8-16,3 1-27 15,7 12-10-15,7-9-25 0,7 4-6 16,5-10-7-16,3-2 6 16,-5-14 3-16,-2-2 2 15,-2-4-67-15,-9-2-360 16,-9-4 93-16</inkml:trace>
  <inkml:trace contextRef="#ctx0" brushRef="#br0" timeOffset="21941.41">23338 5379 1690 0,'16'5'357'0,"-5"-6"159"16,-14 3-502-16,3-5-10 15,2 1-4-15,-2 1-67 16,-1 1-76-16,0 3-373 16,-2 8 32-16</inkml:trace>
  <inkml:trace contextRef="#ctx0" brushRef="#br0" timeOffset="22927.02">23523 5795 233 0,'-3'-51'249'15,"14"38"2"-15,-4 4 17 16,-1 5 24-16,-5 4-31 16,-5 2-78-16,3-1-20 15,-1 1-77-15,-4 7-30 16,-8 13-25-16,-16 37-8 16,22-35-18-16,5-1-4 15,3-6 0-15,4 1 3 16,0-8 2-16,1-1 7 0,-1-6 10 15,1-5 19-15,-2-8 1 16,4-8 4-16,-2-7-8 16,6-14-8-16,2-4-22 15,5-4-7-15,-1 9-7 16,3 3-7-16,-1 19-2 16,-1 15-1-16,-3 15 3 15,3 13 4-15,-3 8 7 0,6 9 2 16,-2-5 3-16,9 1 0 15,1-9 0-15,8-5 1 16,1-13 0-16,16-7 2 16,-3-8 0-16,14-11 1 15,-4-4-3-15,11-7 0 16,-10 0-4-16,-4-8 2 16,-14 3-1-16,-5-5 7 15,-17 3 9-15,-7-3 18 16,-9 8 1-16,-12-3 5 15,-7 9-6-15,-9-2-8 16,-2 10-18-16,-10 3-9 16,0 9-9-16,-12 9-6 15,0 7-3-15,0 10-4 16,9 3 1-16,11 9-6 16,17-1 2-16,14 1-1 0,14-9 4 15,15 1 7-15,7-13 10 16,7-10 8-16,-7-9 4 15,1-10 6-15,-9-6 0 16,-7-8 5-16,-10 1-2 16,-4-2-2-16,-6 8-7 15,-7 1-15-15,-1 13-16 16,-2 11-13-16,2 11-3 0,-1 13-5 16,4 10 9-16,6 11 10 15,6 1 9-15,7 12 5 16,8-2 8-16,2 9 3 15,-1-5 2-15,-6 7 1 16,-10-12 0-16,-15-1 6 16,-12-11 5-16,-22-1 14 15,-9-13 4-15,-20-4 12 16,-5-10-2-16,-12-10 11 16,11-14-5-16,3-14-2 15,25-12-19-15,25-23-23 16,26-9-28-16,38-17-21 15,27 6 0-15,27-1-68 16,5 23-391-16,-4 15 128 16</inkml:trace>
  <inkml:trace contextRef="#ctx0" brushRef="#br0" timeOffset="24089.97">24587 5560 1124 0,'-9'-3'219'15,"4"7"121"-15,1 11-318 16,4 6 4-16,3 12 11 15,3 3-6-15,7 7 4 16,3 2-18-16,4 1 2 16,-2-13-3-16,1-2 9 15,-7-10 0-15,-3-9 37 16,-9-12 30-16,0-2 32 16,-3-6-4-16,2 6-4 15,0-3-38-15,1-31-38 16,8-40-36-16,3 25-9 15,4 2-2-15,2 9 6 0,-2 14 3 16,-4 9-1-16,-4 14-2 16,0 7-6-16,0 8-9 15,2 10-3-15,4 3 3 16,14 6 2-16,3-4 6 16,15-7 5-16,4-11 2 15,13-11 6-15,-8-13 4 16,3-8 9-16,-13-3 1 0,-5-4 12 15,-18 3 4-15,-10 0 5 16,-14 7-10-16,-12 4-10 16,-9 6-14-16,-11 4-9 15,-1 9-8-15,-7 6-1 16,6 7 2-16,-1 10-4 16,12 4-4-16,9 10-7 15,13 1 1-15,16 8-3 16,19-10 8-16,26 0 10 15,9-15 7-15,16-10 7 16,3-13 6-16,4-9 4 16,-18-8-5-16,2-4-44 15,-16 2-18-15,-6-3 0 16,-20 4-1-16,-2 4 8 16,-14 3 46-16,-6-1 18 15,-7 4 3-15,7-2 7 16,-5-1-2-16,5-4 8 0,2-4 2 15,0-7 13-15,-4-1-4 16,-3-6 12-16,-5 4-6 16,-9-3-4-16,-9 8-17 15,-6 5-13-15,-2 4-20 16,-8 8-10-16,0 8-5 0,-5 7-3 16,3 4 1-16,-5 8-3 15,8 2 4-15,-1 7-2 16,12 1 3-16,6 11 2 15,9-6 5-15,8 2 3 16,9-7 4-16,10-4 2 16,4-13 3-16,12-8 4 15,2-11 3-15,10-10 6 16,-1-9 2-16,0-14 4 16,-6-2-3-16,-5-13 6 15,-8-3-4-15,-7-26 3 16,-7-4-4-16,-6-11 4 15,-5 11-7-15,-9 5-2 16,-4 30-7-16,0 15-3 16,-5 18-7-16,3 5-12 15,8 8-8-15,-6 5-15 0,7 5-6 16,1 12-9-16,3 6 4 16,4 20-3-16,4 13 12 15,1 25 6-15,-1 2 15 16,5 16 15-16,-2-10 14 15,3 0 9-15,4-21 5 16,8-1 4-16,-5-23-15 0,2-10-130 16,-6-19-391-1,1-19-6-15,-8-15-263 0</inkml:trace>
  <inkml:trace contextRef="#ctx0" brushRef="#br0" timeOffset="24283.45">26052 5513 1368 0,'2'-8'302'16,"-8"14"149"-16,5 1-376 16,1 2 2-16,-1 8 3 15,4 2-19-15,2 12-12 16,1 1-32-16,2 4 0 16,0-4-3-16,-1 0-1 15,-1-8-32-15,-5-5-125 16,0-7-337-16,-9-11-28 15,-4-12-225-15</inkml:trace>
  <inkml:trace contextRef="#ctx0" brushRef="#br0" timeOffset="24422.08">26042 5199 1810 0,'-1'1'300'0,"0"0"194"16,1 0-554-16,2 0 20 0,8 2-116 15,13 5-347-15,30 8 100 16</inkml:trace>
  <inkml:trace contextRef="#ctx0" brushRef="#br0" timeOffset="25123.39">26287 5626 1304 0,'-3'6'296'0,"7"-1"158"16,14-3-380-16,1-3 16 16,1-6-9-16,8-2-8 15,9-4-35-15,1-8-3 16,-3-2-6-16,-1-5 5 16,-9-6-5-16,-11 1 2 15,-8 7-11-15,-12 6-14 0,-8 8-12 16,-14 17-11-16,-5 7-7 15,-8 10-1-15,6 2 4 16,-4 10 3-16,11-4 5 16,8 7 0-16,11-3 1 15,9 6 4-15,10-6 1 16,15 2 6-16,3-11 4 16,17-4 6-16,6-10 1 0,10-9 2 15,-7-12-2-15,2-9 4 16,-12-5-1-16,-1-14-7 15,-12-2-9-15,3-6 3 16,-10 2-3-16,-7 3 3 16,-8 14 8-16,-6 6-5 15,-10 15-13-15,0 9-14 16,3 9-11-16,0 8-4 16,1 5 9-16,7 5 11 15,2 2 15-15,0 1 14 16,3-2 6-16,5-1 6 15,-3-8 2-15,4-3 7 16,-3-9-5-16,11-9 9 16,-4-7-2-16,2-10 3 15,0-7-6-15,2-12-2 0,-10-2-11 16,3-6-3-16,-1 7-8 16,0 6-7-16,-5 9-13 15,-2 13-22-15,-3 12-5 16,2 9-2-16,-4 7 2 15,8 12 8-15,-1 1 21 16,1 2 7-16,3-3 5 0,6-2 6 16,-3-7 2-16,8-8 3 15,7-8-1-15,7-12-19 16,1-8-77-16,9-14-412 16,-4-7 92-16</inkml:trace>
  <inkml:trace contextRef="#ctx0" brushRef="#br0" timeOffset="25387.41">27511 4960 759 0,'-6'-23'464'0,"1"3"-73"16,-3 26-72-16,6-12-287 16,2 3-10-16,1 6-5 15,-1-2-8-15,0 3-1 16,5 24-2-16,3 55 16 15,-7-19 7-15,-2 18 12 16,-2 0-3-16,0 9-1 0,1-9-13 16,3 0-1-16,2-17-8 15,6 3 3-15,1-19-1 16,3-1 4-16,-2-18 2 16,-3-7-66-16,-1-11-78 15,-9-15-345-15,-7-17 22 16</inkml:trace>
  <inkml:trace contextRef="#ctx0" brushRef="#br0" timeOffset="25616.4">27514 5459 2845 0,'13'1'33'16,"11"-2"46"-16,-3-1-41 0,7-2-15 15,16-2-19-15,18-1-76 16,-4-1-88-16,-4-3-121 16,-12 8-324-16,-12 0-13 15</inkml:trace>
  <inkml:trace contextRef="#ctx0" brushRef="#br0" timeOffset="26322.57">28388 5474 476 0,'2'-11'350'15,"-1"2"-25"-15,8-26-83 16,-9 38-69-16,-1-4-63 16,1 6-32-16,0-5-34 0,0 3-3 15,0 0-12-15,3 19 14 16,7 39 9-16,-7-23 14 16,0 2-8-16,0 10-2 15,-1-2-14-15,0 3-6 16,3-6-14-16,1-9 3 15,0-13-2-15,1-4-27 16,-3-12-80-16,-6-19-372 16,-3-12 64-16</inkml:trace>
  <inkml:trace contextRef="#ctx0" brushRef="#br0" timeOffset="26513.05">28366 5128 1341 0,'0'-2'501'0,"0"1"44"16,1 1-271-16,1 0-201 15,5-1 17-15,9 0-28 16,33-5 3-16,-37 0-19 16,-5 1-109-16,-5-1-46 15,-10 9-488-15,-4 3 38 16</inkml:trace>
  <inkml:trace contextRef="#ctx0" brushRef="#br0" timeOffset="27152.23">27258 5530 738 0,'-14'-6'412'15,"0"-1"4"-15,1 4-194 16,1-1-34-16,7 3-106 16,-2 1-40-16,7 1-53 15,0-1-6-15,0 0 8 0,1 0 34 16,1 0 28-16,1 0 28 15,19 0 3-15,49-1 0 16,-17 1-27-16,19 0-13 16,-1 3-22-16,10 0-5 15,-4-1-9-15,-4-2 4 16,-19 0 1-16,-7-3 18 16,-18-1-38-16,-14-1-504 15,-14-1 169-15</inkml:trace>
  <inkml:trace contextRef="#ctx0" brushRef="#br0" timeOffset="39424.64">15832 7760 276 0,'3'-6'283'16,"-2"4"-30"-16,0 3-4 15,-1-1-62-15,-1-1-15 0,0 1-61 16,0 0 1-16,0 0-32 16,0 0-15-16,-1 1-22 15,1 0 4-15,0 1-16 16,1 9 3-16,0 17-2 15,-2 50 0 1,-1-30-9-16,-2 10-3 0,1-7-7 16,2 0 2-16,5-13-3 15,-1-6 4-15,0-17 0 16,3-7 15-16,-6-12 1 0,2-10 4 16,0-6-5-16,7-15-6 15,1-7-16-15,13-15-9 16,11 5-8-16,0-2-1 15,-1 10 0-15,-4 11 1 16,-6 20 3-16,-15 3 6 16,-3 12 3-16,-16 9 5 15,5 1 1-15,-3 5 2 16,-1 6-3-16,3-2-5 16,11-1-5-16,-2-2-2 15,6-3 0-15,4-5 3 16,2-3 2-16,4-6 6 15,0-3 1-15,2-9 3 16,0-1 0-16,5-3-1 16,-1-4-3-16,-3-4-3 15,-3 8-5-15,-3 1-5 0,-9 9-1 16,-4 10-1-16,-1 7 0 16,-3 7 1-16,1 2 3 15,-3 2-1-15,5-2-1 16,7 5-1-16,1-2-1 0,-2 1 4 15,8-1 0-15,3 0 3 16,-4-7 1-16,11-7 3 16,2-9-1-16,7-10 3 15,-1-10-1-15,6-11 1 16,-5-5 0-16,1-10 2 16,-7-1-1-16,-4-1 1 15,-7 13 0-15,-9 5-2 16,-7 18-4-16,-4 9-3 15,-3 9-5-15,1 6-3 16,3 2-1-16,4 1 0 16,3 2 3-16,6 6 2 15,1-2 3-15,1 9 4 16,-1-1 2-16,-4 4 3 16,-5-2 0-16,-4 2 1 15,-1-10-3-15,2 0 0 0,1-8 0 16,10-7-107-16,2-6-33 15,-1-10-336-15,-6-6-4 16</inkml:trace>
  <inkml:trace contextRef="#ctx0" brushRef="#br0" timeOffset="39647.58">21589 7469 2235 0,'0'-4'57'0</inkml:trace>
  <inkml:trace contextRef="#ctx0" brushRef="#br0" timeOffset="39674.51">16627 7472 2489 0,'-20'31'-498'0,"2"-9"110"16</inkml:trace>
  <inkml:trace contextRef="#ctx0" brushRef="#br0" timeOffset="40282.43">16767 7795 908 0,'-1'-1'186'0,"0"1"113"16,1 0-265-16,0 0 20 15,2 17 12-15,14 44 24 16,-10-36-7-16,2 8 5 15,2 0-19-15,1 4-4 16,-1-5-31-16,2 0-11 0,0-9-10 16,1-4-1-16,-4-9 0 15,-3-7 11-15,-4-3 3 16,-4-6 5-16,-2-4 0 16,-4-8-2-16,2-2-9 15,0-14-5-15,6-6-7 16,11-7-4-16,7 5-4 15,8-4 0-15,1 15 2 16,3 6 7-16,-8 12 3 16,-1 9 10-16,-9 9 3 0,2 8 7 15,-1 7 0-15,4 11 8 16,0 1-2-16,10 10 2 16,-2-3-5-16,6 4 4 15,-4-9-7-15,6-1 0 16,-8-10-4-16,5-6-31 15,-8-10 14-15,3-11-540 16,-5-3 156-16</inkml:trace>
  <inkml:trace contextRef="#ctx0" brushRef="#br0" timeOffset="41075.31">15943 8825 740 0,'-2'-2'314'0,"-1"0"48"16,-1 0-207-16,1 0-16 0,1 0-55 16,0-1-28-16,2 1-30 15,1-1 13-15,1 0 13 16,11-6 19-16,47-21 0 15,-23 24 2-15,-4 4-15 16,18 3-6-16,-18 7-18 16,2 7-3-16,-11 1-9 15,-3 7 0-15,-7 2-3 0,-9 3 10 16,-9-2 1-16,-10 3 6 16,-13-5 1-16,-19 1 1 15,-3-5-10-15,-9-1-1 16,4-8-8-16,6-2-8 15,22-10-33-15,14-7-138 16,19-4-91-16,19-2-288 16,8-2-65-16</inkml:trace>
  <inkml:trace contextRef="#ctx0" brushRef="#br0" timeOffset="41673.69">16579 8804 484 0,'40'-20'138'16,"-38"18"79"-16,-8-5-136 16,6 3 3-16,0 3 22 15,0 0 17-15,0-2-16 16,1 1 39-16,1 1 10 15,-2 0 8-15,0 0-33 0,-3 0-3 16,-1 0-37-16,-12-1-6 16,-48-6-24-16,40 11 3 15,-7 0-8-15,-2 3 17 16,3 3-6-16,-3 5 4 16,-2-1-9-16,5 11-5 15,5-1-21-15,8 8-5 16,2-3-13-16,0 4-5 15,14-7-5-15,5 3 1 16,10-8-1-16,25-2 3 16,15-8 1-16,21-6 1 15,11-7-2-15,-1-7 4 16,-18 0-38-16,-10 0-393 16,-26 7-170-16,-28 1-110 0</inkml:trace>
  <inkml:trace contextRef="#ctx0" brushRef="#br0" timeOffset="45718.38">18522 7869 330 0,'-2'-1'128'0,"-3"1"74"16,-2 1-80-16,6-1-1 16,0 0 7-16,1 0-9 15,0 0-41-15,1-1 25 16,0 0 5-16,1-2 28 0,-1 0-13 15,-1 0 13-15,-1-1-23 16,-2 1 0-16,-6 0-31 16,-25-3-5-16,-31 9-23 15,22 2-5-15,10 6-14 16,-1 2-1-16,9 1-7 16,3 6 1-16,8 0-5 15,5 5-5-15,11 1-8 0,7 5-4 16,7-4-3-1,16 0 1-15,5-9 1 0,17-8 4 16,5-11 2-16,12-12-45 16,-4-5-54-16,1-8-419 15,-12 6 74-15</inkml:trace>
  <inkml:trace contextRef="#ctx0" brushRef="#br0" timeOffset="46152.22">18967 8004 832 0,'6'-5'290'0,"-2"4"67"0,-2 2-241 15,-2-2 5-15,0 0-35 16,2 0-11-16,1-1-21 15,6-3 13-15,9-4 3 16,32-22 10-16,-37 17-12 16,-3-4 6-16,-8-1-16 15,-4-4 5-15,-8 1-10 0,-10 3 3 16,-7 3-7-16,-14 4 7 16,3 5-12-16,-7 10-4 15,5 2-7-15,-2 6-4 16,11 6-10-16,0 5-6 15,9-5-5-15,7 9-7 16,12-1-4-16,9 2-3 16,9-1 1-16,11-2 4 15,4-7 4-15,8-10 5 16,3-7 5-16,1-11 7 16,-6-5-5-16,-11-9-56 15,-10 2-64-15,-16-6-466 16,-12 5 73-16</inkml:trace>
  <inkml:trace contextRef="#ctx0" brushRef="#br0" timeOffset="46667.44">19424 7917 786 0,'24'-18'217'0,"-1"1"117"16,-6 7-209-16,-8-5 40 16,-5 0 11-16,-10 0-25 15,-8 2-40-15,-11-1-7 16,-1 4-38-16,-13 2-4 15,-1-1-8-15,-3 7 3 16,7 2-13-16,-1 7-4 16,5-3-13-16,8 9-14 15,10 3-16-15,7 1-8 16,12-4-6-16,11 9 1 16,6-5 7-16,8-2 5 15,2-2 6-15,8 4 2 16,-2-5 1-16,3 2 0 15,-7-3-1-15,-3 5 1 16,-11-2 0-16,-2 2 3 0,-11-2 4 16,-10 2 12-16,-9-4 6 15,-9 3 5-15,-8-4 0 16,-10-2 0-16,0-4-11 16,-4-2-1-16,4-4-7 15,-1-4-10-15,11-2-33 16,5-4-118-16,13 2-103 15,17-1-306-15,14 4-40 16</inkml:trace>
  <inkml:trace contextRef="#ctx0" brushRef="#br0" timeOffset="47039.96">19751 7353 1206 0,'-7'-9'232'0,"4"5"129"16,3 6-360-16,0 5 9 15,0-7 9-15,0 1 16 0,0 0 9 16,0 2 13-16,0 4 2 15,-1 22 8-15,-1 38-13 16,2-14-4-16,3 8-16 16,2 17-1-16,2-3-10 15,-1 7 0-15,0-15-1 16,-2-2 4-16,-4-19-1 16,-2-3 1-16,-1-12-4 0,2-6-19 15,2-12-44-15,2-4-139 16,2-12-312-16,4-11 20 15</inkml:trace>
  <inkml:trace contextRef="#ctx0" brushRef="#br0" timeOffset="47310.24">19521 7643 1017 0,'-8'-2'418'0,"5"-1"31"16,9 4-285-16,11 2 16 15,5-3-76-15,16 0-12 16,8-1-14-16,13-4-8 0,2-2-22 16,10 0-9-16,-8 4-15 15,-3-2-4-15,-12 4-6 16,-4 1 3-16,-20-2 3 15,-9 1-72-15,-10-1-84 16,-11-1-412-16,-23-3 31 16</inkml:trace>
  <inkml:trace contextRef="#ctx0" brushRef="#br0" timeOffset="48018.34">20309 7800 659 0,'-5'2'298'15,"1"-1"50"-15,1 0-151 16,0 0 1-16,-1 0-13 16,2 0-75-16,0 1-11 15,1-1-30-15,1 0-8 16,1-1-12-16,5 0 6 15,25 2-11-15,46 2 1 16,-32-8-7-16,15 3-5 16,-5-5-13-16,5 3-3 15,-11 0-6-15,-1 1 0 16,-16 2 0-16,-8 3-28 16,-14-3-35-16,-11 2-126 15,-10 5-101-15,-19-3-237 0,-5 9-52 16</inkml:trace>
  <inkml:trace contextRef="#ctx0" brushRef="#br0" timeOffset="48271.21">20393 7910 539 0,'-20'4'340'16,"-8"0"-9"-16,4 1-139 0,2 3 33 16,6-4-75-16,2 2 12 15,6-3-19-15,3-1-1 16,4-3-36-16,4 1 2 15,-1-1-34-15,1 1-4 16,13 0-14-16,57 9 3 16,-31-4-22-16,11 3-7 15,0 1-12-15,14-5-2 16,-6-2-7-16,10-2 2 16,-12-3-16-16,-5 0-123 15,-19-1-74-15,-20 5-363 16,-21 5-29-16</inkml:trace>
  <inkml:trace contextRef="#ctx0" brushRef="#br0" timeOffset="48655.08">22067 7557 630 0,'-7'-1'7'16,"4"0"-7"-16,6-2-206 15</inkml:trace>
  <inkml:trace contextRef="#ctx0" brushRef="#br0" timeOffset="49771.1">22073 7547 491 0,'3'-1'411'15,"-2"0"-42"-15,-1 0-35 16,-1-2-148-16,0 1-37 16,-1-1-72-16,2-1-26 15,2-1-31-15,2-7 4 16,27-37 10-16,-18 24 24 15,-6-3 6-15,-1-2 17 16,-4 0-5-16,-2-2-12 16,-1 9-24-16,2 4-12 15,1 6-20-15,0 2-12 16,0 6-5-16,11 2-4 16,-12 3 2-16,10 0-2 15,-10 2 6-15,-2-2 4 0,-12 2 3 16,6 5 1-16,-12-1 3 15,5 6 2-15,1 5-2 16,-6-1 0-16,2-1 2 16,-6 0 1-16,0-5 1 15,-4-2 6-15,0-1 1 16,-19-1 1-16,-6-5-2 16,-17 2 4-16,-2-2-1 0,-13 1 1 15,21 4 1-15,8 1 0 16,21 0-8-16,10-1-11 15,17 1-8-15,3 0-8 16,8-3-2-16,1 3 2 16,-2 0 7-16,6 4 4 15,-1-2 7-15,-3 2 3 16,-3-2 2-16,1-2 1 16,-7-1 1-16,2-4-2 15,4 1-2-15,-2-3-3 16,1 0-3-16,3 0-3 15,6 2 0-15,14 2-1 16,33 6 2-16,-22-4 1 16,-6 0 1-16,7 3 0 15,-4-1 0-15,0 3-1 16,-4 1 0-16,2 2-2 0,-9 2 0 16,4 6 2-16,1-1 1 15,-3 4 1-15,-3-1 2 16,-5 0 5-16,-9-7 4 15,-15-4 6-15,-4-3 2 16,-15 1 1-16,-2-1-6 16,-8 3-4-16,2 4-8 0,-5 7-3 15,3-2-1-15,-6 2 1 16,3 0 2-16,-8 2 1 16,5-6 3-16,-3-1-1 15,8-1-1-15,-1-1-2 16,9-5-1-16,4 4-6 15,11-2-4-15,7-1-3 16,6 0 1-16,4 3 0 16,3-2 4-16,3-1 4 15,-1 0 3-15,6-1 1 16,1-2-1-16,9-2-1 16,2-5 0-16,14-2 0 15,0-3-1-15,14-1 0 16,-2 0 1-16,10 1-1 15,-8 2 2-15,6 2 0 0,-12 1 3 16,3-2-1-16,-9 0 0 16,7-2 0-16,-6-2-1 15,1 0 1-15,-3 1 0 16,-5-2 3-16,-12 3 2 16,-6-1 3-16,-7 1 1 15,-5 1 3-15,-3-1-1 16,1-1 2-16,-2 1-1 15,-1 0 3-15,0-1 1 0,0-3 3 16,0-5-2 0,-2-14 17-16,-8-31-2 0,1 30-1 15,3 7-4-15,2 3-3 16,2 7-18-16,-2 1-6 16,6 6-2-16,2-1-28 15,-3 1-52-15,0 0-517 16,2 1 128-16</inkml:trace>
  <inkml:trace contextRef="#ctx0" brushRef="#br0" timeOffset="50613.85">21578 8585 269 0,'-5'-1'53'0,"2"-1"110"15,3 2-60-15,0 0 47 16,-1 0 26-16,0 0 58 16,0 2-54-16,-2-1 9 15,1 2-35-15,1 4 1 16,-1 10-42-16,-5 39-8 15,11-29-26-15,-6-1-5 16,0 0-25-16,2 1-12 16,-1-4-16-16,1-2-3 0,4-4-20 15,-3-4-98-15,1-6-117 16,7-5-250-16,-1-8-52 16</inkml:trace>
  <inkml:trace contextRef="#ctx0" brushRef="#br0" timeOffset="51163.61">21625 8425 641 0,'-6'-38'176'15,"-10"31"79"-15,3 10-173 16,-2 2-9-16,6 1-1 16,0-4 19-16,6 1-13 15,-1-6 10-15,3 3-11 16,1-1 16-16,0 0-9 0,0 1 4 15,0 0-7-15,1 1 5 16,-1 1-19-16,1 1-14 16,-1 0-25-16,1 1-7 15,1 0-7-15,-1-1 12 16,0-1 7-16,0-1 12 16,0-1 4-16,-1-1-2 15,0 0-18-15,0-1-51 16,0 0-110-16,1 2-368 15,2 2 43-15</inkml:trace>
  <inkml:trace contextRef="#ctx0" brushRef="#br0" timeOffset="53862.18">22654 7699 546 0,'24'-38'206'0,"-21"36"101"15,-4-3-129-15,-3 5-12 16,2 0-5-16,1 0-31 16,-1 0-70-16,0 0-9 15,0 1-18-15,1 0 2 16,0 2-4-16,0 2 6 16,-3 19-5-16,-2 48 4 15,2-25-10-15,0 22-2 16,2 3-10-16,0 23-2 15,-1-5-5-15,0 9 2 16,0-10-1-16,-4-2 7 0,-1-24-1 16,-3-4 3-16,0-20-32 15,-1-12-91-15,1-16-116 16,6-15-213-16,6-12-58 16</inkml:trace>
  <inkml:trace contextRef="#ctx0" brushRef="#br0" timeOffset="54244.67">22613 7720 986 0,'-7'17'201'0,"1"2"97"16,7-32-288-16,4 16-2 15,3 3 20-15,1-6 34 16,0-7 23-16,3-4 40 16,0 1 1-16,-2-7 15 15,-2 5-25-15,3 1-23 16,0 7-40-16,10 6-20 16,5 6-31-16,14 7-7 15,0-1-2-15,7 10 0 16,-8 2 1-16,-5 1 9 0,-15-4 5 15,-15 8 18-15,-15-6 9 16,-20 3 10-16,-13-1-1 16,-16 4 1-16,1-7-17 15,-1-3-3-15,14-8-47 16,18-7-111-16,27-5-390 16,21-6 55-16</inkml:trace>
  <inkml:trace contextRef="#ctx0" brushRef="#br0" timeOffset="54566.81">23174 8007 693 0,'2'-8'173'0,"-1"3"104"15,0 0-189-15,0 2 27 16,0 0 11-16,0 1-2 16,-1 2-20-16,0 3 12 15,0 8-27-15,-1 18-3 16,1 31-26-16,2-27-16 15,3-4-25-15,1-4-53 16,1-9-91-16,-5-9-299 16,-4-15 25-16</inkml:trace>
  <inkml:trace contextRef="#ctx0" brushRef="#br0" timeOffset="54903.42">23285 7679 1729 0,'-5'-4'448'0,"-18"-35"154"16,28 17-507-16,12 2-18 15,1-4-74-15,-3 5-56 0,-13 10-550 16,-20 15 122-16</inkml:trace>
  <inkml:trace contextRef="#ctx0" brushRef="#br0" timeOffset="57908.48">23659 7719 262 0,'-4'2'261'0,"1"0"-20"15,0-1 7-15,-1 0-52 16,1-1 10-16,0 0-46 16,0 0-9-16,-1-1-45 0,2-1-26 15,1 0-44-15,1 0-16 16,2-2-16-16,9 1-3 16,19-2 3-16,39 1 0 15,-35 12 1 1,1 7 1-16,-11 3 1 0,-5 11 4 15,-9 2 2-15,-5 4 10 16,-9-5 7-16,-1 1 12 16,-7-10 1-16,-14 2 7 15,-7-8-9-15,-14 2-2 16,-6-4-12-16,-5 1-3 16,12-5-9-16,10-3-65 15,20-5-78-15,23-5-344 16,21-2 25-16</inkml:trace>
  <inkml:trace contextRef="#ctx0" brushRef="#br0" timeOffset="58324.18">24220 7682 540 0,'3'-6'164'16,"0"-2"65"-16,2 1-141 0,7 0 33 15,-6 3-1-15,0 3 35 16,-1 0-11-16,-6-1 14 16,-1 2-21-16,0 0-4 15,-2 0-41-15,-6 0-14 16,-9 4-31-16,-40 9-6 15,33-8-11-15,-7 10 3 16,1 0 0-16,-7 4 2 16,5 5-8-16,-1 6-6 15,10-2-10-15,2 3-12 16,12 2-7-16,7 0-2 16,8-4 0-16,8 1 1 15,8-6 3-15,8-2 4 16,6-6 2-16,20-4 2 0,7-9 2 15,12-9-21 1,3-2-42-16,-2-8-124 0,-17 4-298 16,-11 6 18-16</inkml:trace>
  <inkml:trace contextRef="#ctx0" brushRef="#br0" timeOffset="58641.91">24577 7961 620 0,'22'-42'209'16,"-22"44"87"-16,-2-2-126 15,-2 6 6-15,3-5 24 16,0 1-61-16,-1 3-24 16,-4 18-50-16,-10 39-19 15,13-36-24-15,3 4-5 16,0-4-6-16,2 1 0 16,-2-6 2-16,-2 1-20 0,-2-3-59 15,-7-4-355-15,0-10 78 16</inkml:trace>
  <inkml:trace contextRef="#ctx0" brushRef="#br0" timeOffset="58975.6">24639 7641 1239 0,'8'5'294'0,"-6"-5"128"15,1 3-367-15,2-2 21 16,-5-1-5-16,2 0-10 16,1 0-10-16,4-1 8 15,2 1-16-15,-2 0-5 16,27 10 0-16,-46-2 8 15,-1 4-11-15,-2 4-2 16,-2-5-5-16,5 0-10 16,12-5-12-16,6-4-4 0,5-6-9 15,5-3 136-15,-5-2-652 16,-14-10 252-16</inkml:trace>
  <inkml:trace contextRef="#ctx0" brushRef="#br0" timeOffset="66350.64">16564 10216 121 0,'34'-2'358'0,"-33"3"-91"16,-2-1 2-16,-5-3-22 15,5 2-115-15,-1 1-23 16,0 0-33-16,0 0 1 16,-2-1-15-16,1-1 9 15,0-1-14-15,-2-2 1 16,-1-7-12-16,-43-37-3 16,27 36-17-16,-8 8-8 0,-2 9-11 15,-7 11-6-15,2 5-8 16,4 8-4-16,9-5 1 15,7-3-4-15,15-6 2 16,9-1-2-16,7-7 4 16,12 0 2-16,6 3 4 15,6 2 1-15,1 2 3 16,1 5 0-16,-6 2 1 0,-4 3 2 16,-14-3 5-16,-12 3 6 15,-11-4 2-15,-16 2 4 16,-8-7-1-16,-10-1 11 15,-2-5-3-15,-3-2 0 16,8-5-2-16,1-3-2 16,13-4-16-16,7-3-52 15,15-1-66-15,13-1-325 16,13 6 38-16</inkml:trace>
  <inkml:trace contextRef="#ctx0" brushRef="#br0" timeOffset="66579.03">16712 10505 519 0,'-22'4'237'16,"4"-1"92"-16,11-1-122 15,2-4 13-15,6-2-19 16,-1 3-24-16,1-1-72 15,0-2-19-15,2 1-32 0,-1-1-15 16,0 1-34-16,0 0-187 16,-1 2-258-16,-3 1 15 15</inkml:trace>
  <inkml:trace contextRef="#ctx0" brushRef="#br0" timeOffset="66933.69">16969 9764 568 0,'4'-31'179'16,"-3"18"82"-16,2 4-134 15,0 7 9-15,-2 5 36 16,1 9-46-16,0 10-15 16,-2 7-27-16,-1 9-13 15,-1 1-32-15,-2 17 1 16,-1 3-13-16,-1 19 2 16,2 2-5-16,0 7 1 15,2-10-9-15,0 1 0 0,5-21-5 16,2-7 1-16,3-14-6 15,-1-9-129-15,-3-17-292 16,-5-8 51-16</inkml:trace>
  <inkml:trace contextRef="#ctx0" brushRef="#br0" timeOffset="67177.64">16694 10227 647 0,'-25'4'357'0,"11"-7"-2"16,9-2-147-16,15 1-11 15,9-1-53-15,14-2 3 16,5 3-18-16,13 1-6 16,-2-1-40-16,9-3-13 15,-8 2-33-15,8-6-10 16,-7 0-10-16,2 0-65 15,-17 2-66-15,-3 9-394 16,-23 6 45-16</inkml:trace>
  <inkml:trace contextRef="#ctx0" brushRef="#br0" timeOffset="67677.31">17373 10516 1098 0,'-1'-1'354'0,"1"0"-199"0,0-1-2 16,0 1 23-16,0 0 22 15,0 0-44-15,0 0-12 16,0 0-51-16,9-9-10 16,34-36-31-16,-33 35-10 15,-3 7-16-15,-5 5-4 16,-3 4-11-16,0 7-4 16,0 2-3-16,3-1-1 15,0-1-2-15,6-7 5 16,0-5-13-16,0-9-416 15,-6 2-124-15,-6-2-111 16</inkml:trace>
  <inkml:trace contextRef="#ctx0" brushRef="#br0" timeOffset="70643.34">19198 9944 402 0,'-1'-2'292'0,"0"1"-6"16,-2 0-77-16,1 0-21 15,-1 0-52-15,0 0-13 16,-1 0-42-16,2-1-8 16,0 0-30-16,1-2-6 15,1-2-12-15,3-9 2 16,17-36-6-16,-6 31-1 16,0 5-6-16,2-1-1 15,-7 0-7-15,5 7-1 0,-5 4-4 16,0-1 0-16,-3 2-2 15,-1 5 1-15,-2 1-1 16,-3-2 4-16,0 0 2 16,-1 1 8-16,0 1 1 15,-1 0 7-15,-2 2-2 16,-11 5 1-16,-43 34-4 16,23-32 1-16,-1-2-3 15,-18 0 5-15,-2 0-3 16,-18-1 14-16,-2 0 5 15,-14-1 11-15,14-4 1 0,-3-5 7 16,14-2-13-16,6-1-6 16,17-2-15-16,3 5-2 15,13 0-10-15,5 2-3 16,10 2-7-16,4 2-7 16,4-1-4-16,7 2-4 15,4 4 0-15,8-1 3 16,3 0 4-16,16 5 2 15,4 2 4-15,14-3 1 16,4 2 1-16,17 3 3 16,-4-3 1-16,8 2 2 15,-12 0 2-15,-9 3 4 16,-20-3 1-16,-16 6 11 16,-17-1 0-16,-15 4 8 15,-9 3-1-15,-17 5 2 0,-3-2-8 16,-24 5 0-16,4-2-7 15,-15 3-2-15,-1-5-5 16,-10 7 0-16,12-5-4 16,3-3-2-16,17-3-4 15,16-4-6-15,23-7-6 16,13 1-4-16,11-4 0 0,12 1 1 16,7 0 7-16,8 0 5 15,2-5 3-15,13 3 2 16,-2-4-1-16,10 1 1 15,-1-4-1-15,16-3 2 16,-5 1-2-16,22-2 2 16,-17-3 0-16,-2-1 2 15,-13 6-1-15,-9-3 3 16,-23 2 0-16,2 2 2 16,-6 1 1-16,-11-7 3 15,-1-2-1-15,-5-3 8 16,-1-1-1-16,-2-12 7 15,0-2 0-15,-4-9 6 16,-2-6-5-16,-4-8 10 0,0 7-4 16,-4 3 2-16,3 12-6 15,1 6-5-15,2 13-16 16,4 1-9-16,3 2-7 16,-2 0-1-16,0 0-25 15,1 0-132-15,0 0-422 16,-1 2 73-16</inkml:trace>
  <inkml:trace contextRef="#ctx0" brushRef="#br0" timeOffset="71078.07">18563 11108 534 0,'-1'0'182'0,"-1"-1"71"0,3 0-145 15,-2 1 38-15,1 0 0 16,-2 1 4-16,2 1-23 16,-1 1 11-16,0 15-34 15,-4 38-7-15,8-31-35 16,-2 1-11-16,-1-4-24 0,5-2-5 15,-1-4-10-15,-2-3 3 16,-3-7-17-16,1-2-139 16,0-3-294-16,-2-2 37 15</inkml:trace>
  <inkml:trace contextRef="#ctx0" brushRef="#br0" timeOffset="71311.46">18602 10870 1096 0,'1'-22'274'0,"-9"3"191"15,0 8-292-15,1 6 33 16,-1 0 15-16,3 5-39 16,1 2-84-16,4 0-32 0,-1-2-49 15,1 0-12-15,0 0-10 16,0 0-2-16,1 0-31 15,0 0-111-15,0 0-84 16,-2 4-326-16,-10 20-28 16</inkml:trace>
  <inkml:trace contextRef="#ctx0" brushRef="#br0" timeOffset="71915.1">19745 10090 334 0,'2'1'217'0,"0"0"42"16,0 0-57-16,-2 1-10 15,-2 2-16-15,1 0-9 16,0 0-38-16,0 0 8 15,0-2-19-15,0-2 15 16,1-3-19-16,0-9-5 16,-1-19-23-16,-11-38-10 0,-2 36-29 15,-9 1-13-15,0 12-19 16,-5 2-7-16,5 11-7 16,-3 3-6-16,7 4-4 15,1 6-8-15,6 3-1 16,-1 10-2-16,7 7 6 15,4 11 4-15,1 4 9 16,5 19 5-16,2-1 4 16,-1 9 0-16,3-1-1 0,2 10 0 15,-4-15-2-15,5 7 0 16,3-11 0-16,-5-3 4 16,1-14 1-16,-2-5-12 15,-6-17-31-15,-3-5-147 16,-5-9-150-16,-2-16-180 15,-10-13-124-15</inkml:trace>
  <inkml:trace contextRef="#ctx0" brushRef="#br0" timeOffset="72139.02">19305 10414 830 0,'-3'-9'289'15,"4"-1"84"1,6 8-218-16,12 0 9 0,8 2-16 16,13 2-12-16,3 1-34 15,8 3-8-15,-6 0-33 16,7-2-11-16,-9-4-21 16,1-4-9-16,-12 0-51 15,-6 0-456-15,-16 6 135 16</inkml:trace>
  <inkml:trace contextRef="#ctx0" brushRef="#br0" timeOffset="72480.98">19862 10514 786 0,'3'1'170'0,"2"0"113"16,-1 1-224-16,2 1 26 0,-2 0 14 15,5 7 13-15,22 41-21 16,-29-28 8-16,1 0-13 15,-1 3 8-15,0 0-18 16,-1 0-3-16,1-5-19 16,-2 0-8-16,4-2-22 15,-2-6-27-15,1-4-60 16,4-5-387-16,-3-5 92 16</inkml:trace>
  <inkml:trace contextRef="#ctx0" brushRef="#br0" timeOffset="72690.42">20053 10215 1523 0,'-18'-12'447'0,"15"3"148"15,0 0-444-15,4 3 5 16,1-2-49-16,3-1-44 15,2 0-43-15,1 4-96 16,-5-1-96-16,2 15-442 0,-15 5 36 16</inkml:trace>
  <inkml:trace contextRef="#ctx0" brushRef="#br0" timeOffset="79005.03">20295 10323 416 0,'-6'-5'313'0,"-2"1"0"15,0 5-82-15,-4 2-5 16,3 2-67-16,5 3-36 16,2-3-57-16,12 0-17 15,11-4-29-15,18 0 8 0,9-1 8 16,13 0 13-16,-1 3 1 16,6 10-3-16,-18 2-12 15,-8 11 1-15,-15 1-7 16,-16 6 7-16,-16-4 2 15,-14 8 6-15,-11-8-4 16,-9 3 3-16,-9-10-9 16,-11-1 0-16,5-13-11 15,-1-5-20-15,13-10-42 16,18-6-166-16,27-6-302 0,27-6-5 16,25 1-244-16</inkml:trace>
  <inkml:trace contextRef="#ctx0" brushRef="#br0" timeOffset="79454.84">21028 10307 359 0,'-2'-9'139'0,"-3"-2"75"15,5 8-90-15,0-1 28 16,-4 1 7-16,3 2-43 0,0 0-52 16,0 0-14-16,0 1-38 15,1 0-9-15,1 0-2 16,0 0 45-16,0 0 27 16,0-1 48-16,0 0 21 15,-1-2 34-15,0 1-30 16,-2 0-9-16,-1 0-43 0,-2 0-15 15,-13-1-33 1,-51 10-7-16,30 4-12 0,-12 4 6 16,0 7-1-16,-6 8 2 15,11-3-4-15,3 11-5 16,19-4-14-16,13 6-10 16,23-3-7-16,24 3 2 15,17-7 2-15,22-3 5 16,0-14 8-16,10-7 5 15,-11-12 5-15,-3-8-104 16,-24-4-90-16,-3-6-371 16,-23-2-11-16</inkml:trace>
  <inkml:trace contextRef="#ctx0" brushRef="#br0" timeOffset="79766.99">21301 10530 742 0,'1'2'274'0,"0"0"70"15,0 1-177-15,1 0-10 16,4 12 2-16,5 40-69 16,-11-22-10-16,-2-2-28 15,-1 4-6-15,3-7-15 16,2-1-2-16,3-9-12 16,2-3 0-16,3-9-35 0,0-4-418 15,-2-7-5-15,-12-12-165 16</inkml:trace>
  <inkml:trace contextRef="#ctx0" brushRef="#br0" timeOffset="79929.56">21383 10288 1816 0,'5'-19'374'0,"0"-5"192"16,-22 10-536-16,26-3-18 15,0 1 8-15,2 5-96 16,0 5-490-16,-11 5 130 16</inkml:trace>
  <inkml:trace contextRef="#ctx0" brushRef="#br0" timeOffset="80604.25">22715 10022 823 0,'4'-1'230'0,"3"0"61"0,-4-1-206 16,-3 1-35-16,0-1 17 15,1 1 32-15,-1 0 4 16,-1 1 16-16,-2 0-24 16,-13 6-10-16,-49 20-26 15,22-7 4-15,2 1-18 16,-6 4 13-16,4 1 1 15,-9 1 11-15,6-1-13 16,-4-2-3-16,8-1-15 0,5-5-10 16,16-3-19-16,7-7-9 15,15 1-7-15,9-4-2 16,7 3 2-16,10 2 4 16,4 4 5-16,6 1 3 15,1 1 0-15,14 3-1 16,-3-4-3-16,15 4 0 15,-1-4 0-15,3 1 2 16,-15-2 2-16,-7-2 4 16,-14-2 1-16,-10 0 6 15,-14-5-14-15,-10-1-143 16,-9 3-388-16,-17-1 67 16</inkml:trace>
  <inkml:trace contextRef="#ctx0" brushRef="#br0" timeOffset="80995.73">22137 10503 1064 0,'-5'-3'236'0,"2"2"143"16,6 2-304-16,-3-2 22 16,1 1 11-16,2 0 4 15,6 0-23-15,19 1 8 16,36 7-16-16,-26 0 8 16,-2 2-16-16,5 6 1 15,-5 1-16-15,12 6 1 16,-4-3-16-16,9 0-4 15,0-5-15-15,6-3 0 16,-13-6-9-16,0-1 4 16,-17-4 0-16,-11 1-72 15,-17-4-65-15,-18-8-455 16,-12-6 53-16</inkml:trace>
  <inkml:trace contextRef="#ctx0" brushRef="#br0" timeOffset="88695.45">23730 9894 274 0,'3'-9'281'0,"-2"3"-30"0,-1 2-50 16,0 1-33-16,0 3-69 15,-1 0-29-15,1 0-37 16,0-1 8-16,0 1-3 15,0 0 9-15,1 0 8 16,0 1 15-16,0 2-7 16,6 30 5-16,-2 57-7 0,-11-3-2 15,-2 8-15-15,3 17-4 16,6-8-12-16,4 1-4 16,5-22-5-16,0-12 3 15,-2-21-2-15,-6-12 13 16,-3-17 9-16,-9-14-9 15,-1-5-49-15,1-11-147 16,5-12-278-16,13-29-14 16</inkml:trace>
  <inkml:trace contextRef="#ctx0" brushRef="#br0" timeOffset="89098.29">23779 9943 378 0,'-17'-12'171'0,"3"6"-5"15,-5 4-69-15,7 5-91 16,2-1-2-16,4 0 1 16,4-1 57-16,2-2 30 15,0 0 50-15,0-1 26 16,0 0 41-16,0-2-41 0,0 0-5 15,0 0-45-15,0-1-26 16,0 2-48-16,0 0-21 16,1 0-21-16,2 1 3 15,24 0 6-15,53 0 18 16,-21 2 9-16,29 0 7 16,3-2-3-16,18-1 0 15,-6 5-13-15,4-1-3 16,-25-2-9-16,-5 1 0 15,-23-3-2-15,-12 2 1 16,-22 0 3-16,-15 0-61 16,-16-1-44-16,-19 4-123 15,-11 4-98-15,-22 4-195 16,0 8-29-16</inkml:trace>
  <inkml:trace contextRef="#ctx0" brushRef="#br0" timeOffset="89477.31">23868 10270 178 0,'-24'10'242'15,"1"5"-35"-15,2-6 3 16,-1 3-22-16,-1-5-40 16,5 5 18-16,4-10-31 0,4 3-5 15,9-4-30 1,2 1 2-16,3-4-22 0,-4 2 13 15,1 0-7-15,1 0 7 16,1-1-16-16,0 0 4 16,1-1-19-16,-1 1 0 15,0 0-14-15,1 0-7 16,0 0-15-16,7 0-7 16,2 0-14-16,41 4-3 15,-30-1-2-15,14 1 0 16,6-2 0-16,17-4 3 15,1 2 1-15,6 0 5 16,-10-1 3-16,-6 0 4 16,-22 4 0-16,-15-3-10 15,-16 0-83-15,-26 10-451 0,-8-1 111 16</inkml:trace>
  <inkml:trace contextRef="#ctx0" brushRef="#br0" timeOffset="93241.53">18739 12332 267 0,'-14'2'156'16,"-25"11"63"-16,39-11-8 15,2 1 20-15,-4-5 55 16,1 2-74-16,1-1-8 16,-1 0-54-16,0 0-14 15,0 0-51-15,0 0-18 0,0 0-32 16,1 0-6-16,0-1-14 15,1-2 3-15,1-1 3 16,7-14 15-16,18-37-1 16,-15 28 7-16,-4 1-5 15,3-3-2-15,-4 0-16 16,2 4-9-16,0 6-12 0,-1 2-5 16,-1 7-3-1,0 3-2-15,-3 6 2 0,-1 1 7 16,-3 1 4-16,-1 0 7 15,-2 0 4-15,0 1 2 16,-2 0-3-16,-14 8-1 16,-36 17-5-16,28-15 1 15,0 0-1-15,-9 2 4 16,-1-5 1-16,-17 0 2 16,-8-3 0-16,-21 2-1 15,1-5-5-15,-6 2 11 16,15 5-2-16,-3-1 3 15,25 0-3-15,2 3 0 16,14 0-14-16,8-3-11 16,18 0-7-16,4-3-2 0,10 0-1 15,3-1 2-15,3 1 7 16,7 5 4-16,0-2 1 16,10 3 1-16,4 3-1 15,3 3 2-15,-1 0 0 16,9 5 2-16,-1-1 2 15,-1-1 1-15,-5-2 0 16,-6-1 2-16,-9-2-2 16,-9 0 3-16,-10-1 0 15,-5 6 6-15,-7 1 1 0,-15 9 5 16,-8 1-1-16,-11 7 3 16,-8-4-5-16,-18 5-2 15,5-6-4-15,-5 4 0 16,4-9-4-16,2 4-1 15,19-7-1-15,-2-2-1 16,17-5-2-16,8 1-3 16,10-3-4-16,5-2-3 15,10-1-1-15,8 2-2 16,4-5 3-16,19 2 4 16,7-3 3-16,13-3 2 15,2 0 2-15,16 0 1 16,-10-1 0-16,8 1 1 15,-5 2 0-15,10-1 1 0,-12-4-2 16,13-4 1 0,-9-5 0-16,1-2 2 0,-16-4 0 15,-3-3 4-15,-18 2 5 16,-1 2 17-16,-14 1 3 16,-3 1 16-16,-7 0 5 15,-4 0 12-15,-5-1-11 16,-3-3 6-16,-2 2-11 15,0-9-3-15,1 1-17 0,-2-6-4 16,7 7-14-16,3-1-8 16,-2 10-6-16,1 4-1 15,2 7-54-15,-1 3-573 16,-2-4-1-16,0 2-243 16</inkml:trace>
  <inkml:trace contextRef="#ctx0" brushRef="#br0" timeOffset="97586.96">18102 13450 292 0,'2'-5'278'0,"0"2"4"16,0 0-52-16,0 1 1 15,-2 2-49-15,0 3-13 16,-2 4-48-16,2 23-12 16,-1 28-32-16,5-24-14 15,-3-2-33-15,0 0-4 16,-3-5-7-16,-2 0 0 15,2-4 0-15,1-1-123 16,-2-5-193-16,4 4-132 16,2-9-142-16</inkml:trace>
  <inkml:trace contextRef="#ctx0" brushRef="#br0" timeOffset="97836.3">18107 13328 909 0,'-1'-10'322'15,"1"2"115"-15,-7 6-243 16,3 1 9-16,3 0-26 16,1 1-38-16,0-1-66 0,2 1-17 15,2 0-24-15,0 0-10 16,4 0-13-16,2 0-4 15,-6 1-3-15,-1 1 1 16,1 4 2-16,5 15-98 16,8 30-79-16,-7-38-345 15,5-7-12-15</inkml:trace>
  <inkml:trace contextRef="#ctx0" brushRef="#br0" timeOffset="98619.54">19224 12584 500 0,'-3'-5'266'0,"1"-1"52"16,-2-3-124-16,0 1 22 16,1 2-36-16,-3-1-29 15,2 3-54-15,2 2-17 16,0 3-38-16,2-1-14 15,0 2-18-15,3 8-4 0,2 21 1 16,12 50 8-16,-9-30-1 16,4 10 3-16,3-3-4 15,3 6 3-15,2-12-6 16,5-3 14-16,-1-15 7 16,3-6 29-16,-4-18 14 15,3-16 32-15,-8-14-7 16,3-16-1-16,0-9-27 0,0-19-13 15,-5-5-31-15,3-21-7 16,-3 5-11-16,-4 1-3 16,0 22-6-16,-5 16-13 15,-11 33-19-15,-14 25-134 16,-6 18-407-16,-12 18 75 16</inkml:trace>
  <inkml:trace contextRef="#ctx0" brushRef="#br0" timeOffset="99065.34">19763 12865 569 0,'2'-4'307'0,"-1"0"20"16,-1 2-155-16,-1 1 11 15,0 1-67-15,-2 2-19 16,1 5-31-16,-3 14 3 16,-2 33-10-16,9-30 9 15,3-1-12-15,-1 0-1 16,1-4-13-16,-4-2-1 15,0-4-12-15,-2-8-107 16,-2-4-194-16,7-10-179 16,0-8-109-16</inkml:trace>
  <inkml:trace contextRef="#ctx0" brushRef="#br0" timeOffset="99233.89">19840 12597 878 0,'2'4'562'16,"0"-1"-5"-16,-12-31-58 16,8 21-347-16,2 1-7 15,1-1-6-15,-2 1-92 16,1 1-153-16,-2 4-490 0,1 0 118 16</inkml:trace>
  <inkml:trace contextRef="#ctx0" brushRef="#br0" timeOffset="101752.32">20197 12657 267 0,'-3'-1'89'0,"-1"0"15"16,0 0-68-16,1 0-25 16,0 1 44-16,0-2 25 15,1 1 58-15,0 0 30 16,0 0 47-16,0 0-28 15,0 0-6-15,-1 1-56 0,1 0-31 16,1 0-48-16,1-1-15 16,1 0-23-16,2-1 8 15,18-3 7-15,42-6 10 16,-34 11-2-16,4 6 3 16,-6 6-8-16,2 3 7 15,-8 5-2-15,-5 3 12 16,-9 0 0-16,-4 0 11 15,-11-3-4-15,-9 1 10 16,-6 0-7-16,-17 3 1 16,-7-1-11-16,-11 2-5 15,2-4-17-15,5-3-13 16,18-6-50-16,25-7-166 16,28-9-302-16,26-6 3 15</inkml:trace>
  <inkml:trace contextRef="#ctx0" brushRef="#br0" timeOffset="102153.77">20770 12581 510 0,'5'0'208'15,"-3"-4"73"-15,-1-1-102 16,-1 3-7-16,0 1 45 16,-1-1-62-16,0 0 9 15,0 0-26-15,0 0 0 16,-1-1-33-16,-2 1 0 16,-3 0-32-16,-19-2-2 15,-38-2-15-15,24 14-3 16,4 7-16-16,-7 13-2 15,3 2-11-15,-1 14 0 16,12-2-10-16,5 2-6 16,16-4-8-16,20 3-1 15,11-13-3-15,12 1 2 0,5-10 1 16,14-6-1 0,-7-8-1-16,10-10-48 0,-5-4-69 15,0-4-432-15,-19-1 76 16</inkml:trace>
  <inkml:trace contextRef="#ctx0" brushRef="#br0" timeOffset="102416.59">21082 12872 905 0,'-10'-4'209'16,"28"9"110"-16,-18 0-233 15,3 5 12-15,-4 4 46 16,-1 4-15-16,2 7 9 16,0 2-29-16,0 6-16 15,3-4-39-15,-1-1-12 16,3-6-35-16,-1-5-174 15,0-6-300-15,0-10 34 16</inkml:trace>
  <inkml:trace contextRef="#ctx0" brushRef="#br0" timeOffset="102578.15">21211 12648 1818 0,'-11'-11'419'0,"-3"-16"170"16,5-6-528-16,7 22-80 0,4-8-535 16,8 3-33-16,3 0-227 15</inkml:trace>
  <inkml:trace contextRef="#ctx0" brushRef="#br0" timeOffset="103847.82">22186 12419 271 0,'-4'-6'277'0,"-4"0"-13"0,-4 3 34 16,-2 0-120-16,-5 1 38 16,2-2-62-16,0 3-10 15,5 0-36-15,5 1-20 16,7-1-44-16,7 1-16 16,8-1-24-16,11 3-3 15,7 1-1-15,15 6 8 16,7 2 3-16,11 3 1 15,2 1-3-15,9-2 1 16,-8-3-2-16,1-1 1 16,-18-2 2-16,-7 1 5 15,-18-1 4-15,-14 5 41 16,-18 1 4-16,-18 10 8 16,-12 2-4-16,-19 6-4 15,-7 1-38-15,-9 6-4 16,0-8-6-16,-11-2 11 15,10-6 0-15,-7-5 2 0,13-5-4 16,9 0-7-16,22-6-18 16,14-1-133-16,24-1-95 15,22 5-320-15,9-1-51 16</inkml:trace>
  <inkml:trace contextRef="#ctx0" brushRef="#br0" timeOffset="104251.34">22114 13037 409 0,'-3'-1'416'0,"-5"-4"-30"15,-2 1-55-15,0 1-10 16,-1-1-97-16,0 0-11 16,6 3-71-16,3-1-33 0,7-3-56 15,-3 4-16 1,6-2-25-16,34-10-2 0,43-17 0 15,-17 8 3-15,2 0-1 16,18-4 3-16,-5-1-4 16,10-6 2-16,-11 6-2 15,-1-1 1-15,-22 7-2 16,-12 7 4-16,-24 7-7 16,-17 3 258-16,-22 9-822 0,-23 9 355 15</inkml:trace>
  <inkml:trace contextRef="#ctx0" brushRef="#br0" timeOffset="106461.22">23595 12298 547 0,'-16'-40'317'0,"11"34"6"16,1 0-149-16,2 2 8 16,0 2-80-16,0 1-18 15,1 0-27-15,0 0 11 16,0-1-2-16,1 1 26 15,0 0-2-15,-1 0 16 16,1 0-14-16,0 0 6 16,-1 0-29-16,1 1-12 15,0 1-26-15,0 1-9 16,0 7-19-16,8 25 1 16,14 37-3-16,-3-9 1 15,3 6-1-15,8 17 3 0,-4-7 0 16,4 12 8-16,-6-16 7 15,2 3 9-15,-9-13 3 16,4-2 13-16,-7-15-5 16,-3-5 0-16,-3-18-4 15,1-9 31-15,-6-9 4 16,6-5 20-16,-4-9-1 16,0-10-1-16,3-7-34 0,4-13-18 15,-1-13-23 1,14-16-7-16,3-8-6 0,11-35 1 15,3-3-1-15,8-17-1 16,-3 9 2-16,2-1 0 16,-12 35 0-16,-7 14 3 15,-14 28 1-15,-6 12 0 16,-8 18 0-16,-4 6-2 16,-2 6-3-16,7 1-2 15,-6 2 0-15,3-1 1 16,0 0 2-16,0-1 1 15,-1 1-1-15,0 1-7 16,0 0-5-16,-1 1-68 16,0 4-72-16,-5 32-525 15,-7 43 90-15</inkml:trace>
  <inkml:trace contextRef="#ctx0" brushRef="#br0" timeOffset="115953.58">19211 15014 670 0,'-7'7'217'16,"5"-3"97"-16,6-5-178 16,3-8 37-16,3-2 16 15,0-10-16-15,0-5-33 16,2-8 1-16,-3 0-49 0,-2-8-17 15,-5 5-31 1,-7 0-5-16,-9 12-14 0,-16 6-11 16,-4 19-9-16,-10 13-6 15,-3 13-11-15,-9 9-2 16,14 6 5-16,3 4-4 16,14-4-2-16,23 0-8 15,22-9 2-15,17-8 2 16,11-12 7-16,12-9 8 15,-6-11 10-15,-2-12 8 16,-10-2 2-16,-8-8 7 16,-15 4 2-16,-8 2 6 15,-10 9-7-15,-8 7-14 16,-3 15-13-16,-1 18-12 16,3 12-10-16,4 17-4 0,10 7 11 15,7 9 3-15,7-8 8 16,9 6 1-16,4-9 4 15,2 2 2-15,-1-3 2 16,-5 3 2-16,-11-11 4 16,-17 1 5-16,-13-11 2 15,-15-4 4-15,-6-9 4 16,-10-6 13-16,4-5 20 0,-6-12 25 16,3-9 4-16,-7-14 5 15,8-8-14-15,4-15-27 16,14-2-34-16,11-9-32 15,18 3-17-15,19-2-38 16,12 11-62-16,12 5-444 16,3 13 115-16</inkml:trace>
  <inkml:trace contextRef="#ctx0" brushRef="#br0" timeOffset="116185.96">19514 15026 1315 0,'9'10'342'0,"-19"-16"133"15,9 24-383-15,9 7-10 16,-2 3 1-16,7 1-64 15,0 3-71-15,-1-5-101 16,4-2-330-16,0-3 14 16</inkml:trace>
  <inkml:trace contextRef="#ctx0" brushRef="#br0" timeOffset="116340.55">19593 14660 1880 0,'-26'-16'413'0,"5"-1"162"16,14 0-578-16,8-2 71 15,18 3-650-15,12-1 219 16</inkml:trace>
  <inkml:trace contextRef="#ctx0" brushRef="#br0" timeOffset="116771.43">19982 14623 1069 0,'2'-1'334'0,"3"2"64"16,1 2-316-16,-5-3-5 16,1 0-36-16,11 0-20 15,48 8 9-15,-20-3 10 16,-4 4 1-16,3 9 11 15,-10 0-1-15,-5 10 14 16,-14 0-1-16,-11 4 15 16,-11-5-5-16,-12 3 1 15,-6-7-18-15,-12-2 1 16,3-6-16-16,-5-3-29 16,13-7-63-16,-1-3-138 15,17-9-372-15,17-3-4 0,25-3-233 16</inkml:trace>
  <inkml:trace contextRef="#ctx0" brushRef="#br0" timeOffset="117037.71">20691 14537 325 0,'10'-9'429'0,"-5"1"-50"15,-10 7-70 1,-11 7 46-16,-7 2-132 15,-7 3-24-15,1 0-49 0,0 3 12 16,2-3-35-16,-2 4-6 16,2-2-31-16,-13 3-18 15,2-1-38-15,-4 13-17 16,10 1-19-16,12 9-10 16,16-1-4-16,23 3-3 15,17-7 1-15,17-5 5 16,5-11-75-16,19-6-497 15,-11-9 142-15</inkml:trace>
  <inkml:trace contextRef="#ctx0" brushRef="#br0" timeOffset="117263.1">20914 14866 1512 0,'-1'0'346'16,"-25"10"166"-16,19 5-455 0,3 8 6 15,2 5-7-15,3 2-32 16,3-3-13-16,1 2-116 16,-3-6-99-16,-9-3-311 15,-3-16-46-15</inkml:trace>
  <inkml:trace contextRef="#ctx0" brushRef="#br0" timeOffset="117457.59">21018 14509 1983 0,'-22'-11'412'0,"15"0"195"16,7-6-598-16,7 3-103 15,6 3-273-15,18 2-241 16,-2 4-110-16</inkml:trace>
  <inkml:trace contextRef="#ctx0" brushRef="#br0" timeOffset="118036.08">21844 14452 945 0,'1'0'243'0,"1"1"158"15,-8-1-263-15,5 0 8 16,0 0 19-16,1 1-18 15,1 2-54-15,3 0 11 16,14 7-14-16,48 11-1 16,-22-25-24-16,15 1-8 15,-1-2-23-15,14-1-8 16,-1 8-13-16,-3 2-4 16,-18 0-3-16,-6-1-5 0,-17 0-40 15,-11-3-147-15,-16-4-361 16,-24-2-10-16,-17-1-259 15</inkml:trace>
  <inkml:trace contextRef="#ctx0" brushRef="#br0" timeOffset="118254.51">21886 14630 1092 0,'-18'6'374'0,"-9"-11"113"0,19 6-289 15,2 1-25-15,8 2 2 16,8 4-96-16,13 4-10 15,7-1-10-15,18-3 12 16,2-3-6-16,16-6 1 16,-1-3-16-16,10-1-9 15,-10 3-18-15,-3-2-4 16,-12 5-3-16,-5-2-110 16,-4 0-515-16,0-6 138 15</inkml:trace>
  <inkml:trace contextRef="#ctx0" brushRef="#br0" timeOffset="118801.03">23268 14804 1021 0,'13'-9'278'0,"-1"3"135"16,-2 2-279-16,6 0-5 15,-5-5 19-15,5 0-11 16,1-2-41-16,3-4 3 15,-3-4-23-15,10-2-8 16,-2-5-20-16,5-18-4 16,0-4-10-16,-1-12 2 15,-6-2-9-15,-9-4-1 16,-14 13-6-16,-17 5-1 16,-17 7-7-16,-14 6-3 15,1 8-2-15,-8 8-2 16,6 8 3-16,-6 14 4 15,4 7 0-15,-16 16-1 0,4 10-1 16,-3 20-3-16,16 9-1 16,7 19-1-16,22-1-1 15,13 1 1-15,16-12 0 16,19-11 0-16,14-24-1 16,19-15 1-16,9-15 1 15,13-17 4-15,-12-14 2 16,-3-20 3-16,-14-9 3 0,-7-23-60 15,-10-2-564-15,-3-13 169 16</inkml:trace>
  <inkml:trace contextRef="#ctx0" brushRef="#br0" timeOffset="126909.48">25286 13984 995 0,'-27'7'234'0,"17"-3"133"16,0-2-286-16,5 0 5 16,7 2 0-16,0 10-10 15,0 7-27-15,4 18 1 16,3 12-2-16,-5 20-1 16,2 4-16-16,-1 13-9 15,3-5-14-15,5 0-1 16,9-23-3-16,5-5 1 15,2-28 11-15,1-13 46 16,-4-15 24-16,0-6 35 16,-4-14 10-16,2-13 1 15,-2-9-43-15,6-21-23 0,0-12-35 16,11-23-13-16,-6-6-12 16,3-6-1-16,-13 18-2 15,-9 14-39-15,-12 32-62 16,-13 33-494-16,-16 28 104 15</inkml:trace>
  <inkml:trace contextRef="#ctx0" brushRef="#br0" timeOffset="127214.67">25078 14352 1193 0,'0'-11'317'16,"-1"11"129"-16,9 1-324 16,5 0 2-16,17 3 17 15,7-1-53-15,14 0-9 16,3-4-24-16,17-4-14 0,-6 1-18 15,7 4-84-15,-12 2-461 16,-8 9-6-16,-26 1-228 16</inkml:trace>
  <inkml:trace contextRef="#ctx0" brushRef="#br0" timeOffset="127448.09">26301 14387 677 0,'-23'1'521'16,"6"3"-114"-16,12 10 13 15,8 7-387-15,1 11 26 16,4 2 12-16,8 4 1 15,-3-6-13-15,2-3-2 16,-3-10-46-16,-2-6-88 16,-4-9-402-16,3-12 75 15</inkml:trace>
  <inkml:trace contextRef="#ctx0" brushRef="#br0" timeOffset="127718.87">26461 14030 2194 0,'-9'-10'453'16,"6"-34"217"-16,6 32-665 15,6-2-157-15,-1-3-501 16,4 3-16-16,-5 2-322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43:19.6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4072 7469 291 0,'-2'-4'71'0,"-3"6"25"0,-1 2-85 16,5-4-2-16,0 1 2 15,0 1 17-15,1-1 38 16,1-1 11-16,2-1 15 16,9-3 2-16,53-17-15 15,-29 14-36-15,1-2-11 16,0 6-15-16,12-3-7 15,-5 2-7-15,12-5-3 16,7 0-1-16,25-2-2 16,-6 2 27-16,24-8 7 15,0 5 1-15,26 3 0 16,-8 6 3-16,39-2-27 16,-1 8-7-16,48-4 2 15,-2-2 0-15,46-8-4 16,-16-4-1-16,38-1 22 0,-32 1 6 15,26 4 7-15,-37 6 3 16,27 13 5-16,-40 4-21 16,24 8-8-16,-37-7-4 15,26-3 2-15,-27-10 1 16,23-15 2-16,-32-9-1 16,18-6 18-16,-36-2 5 15,8-3 9-15,-38 9 2 0,-1 2 5 16,-35 7-19-16,-4 3-3 15,-36 4-7-15,-12 1 5 16,-24 3 1-16,-8-4 32 16,-18 1 5-16,-1-2 5 15,-5 1-7-15,-1-2-8 16,-5 2-35-16,-1 3-18 16,4 2-12-16,-2 3-6 15,0 2-42-15,1 0-135 16,0 1-223-16,-1 1-9 15</inkml:trace>
  <inkml:trace contextRef="#ctx0" brushRef="#br0" timeOffset="15802.17">1275 8793 71 0,'-5'-15'68'16,"-4"4"19"-16,7 4 14 16,3-3 23-16,6-2 54 0,2 1-14 15,2 1 42-15,-2-1-9 16,-4 6 10-16,-4 6-42 16,-5 4-15-16,3-4-54 15,-1 2-25-15,-2 4-35 16,-6 18-15-16,-8 33-18 15,19-20 0-15,-1-2 4 16,3 3 4-16,-2-6 5 16,2 2 2-16,0-10-1 0,1-5-5 15,-1-11-3-15,8-5 2 16,1-12-2-16,9-10 0 16,4-7 1-16,8-8 0 15,-5-1-4-15,1 4 0 16,-10 8-2-16,-5 11-1 15,-7 8 0-15,-7 10 0 16,-1 3 0-16,-2 6 0 16,2 3 0-16,2 2 0 15,2-1 0-15,-1-3 0 16,1-4 0-16,3-4 0 16,-6-5-1-16,3-1 0 15,3-2 0-15,-5-2 0 16,0-1 2-16,2-1 0 0,8-7 0 15,42-48-1-15,-36 37 0 16,-3 6-2-16,-6 13 0 16,-8 12 0-16,-3 12 2 15,-1 5 1-15,3-1 1 16,7 1 0-16,6-5-2 16,2-4 0-16,4-8-2 0,5-6 4 15,0-5-1-15,9-12 2 16,1-4 0-16,6-5-1 15,-2 2-1-15,-4-7 0 16,-10 10-2-16,0-2 0 16,-10 6-1-16,-4 8 0 15,-3 7 0-15,-5 9 20 16,-5 6 12-16,-2 7 18 16,-4 1 2-16,3 5 1 15,2-5-20-15,5 0-14 16,2-6-17-16,5-7-112 15,5-10-283-15,15-11-109 16,-1-4-165-16</inkml:trace>
  <inkml:trace contextRef="#ctx0" brushRef="#br0" timeOffset="15984.68">1963 8683 1475 0,'-17'-6'352'15,"11"-18"135"-15,4 10-439 16,3 1-2-16,-3 3-23 16,3 7-136-16,0 6-302 15,13 15-75-15,5 6-195 16</inkml:trace>
  <inkml:trace contextRef="#ctx0" brushRef="#br0" timeOffset="16338.93">2103 8967 1078 0,'-32'-48'223'0,"19"38"110"16,5 15-320-16,4 6 16 16,3 1 5-16,4 5 5 15,4-1 3-15,2 3 6 16,1-3-15-16,5 0 7 15,-3-1-4-15,1-1-1 16,-4-6-5-16,-3-4 7 16,-1-5-8-16,-4-2 0 15,-1 0-6-15,0-1-2 16,1-20-12-16,4-41-4 0,6 32-5 16,5 9 0-16,3 9 2 15,13 12 8-15,-1 9 7 16,1 13 24-16,-2 1 12 15,-2 5 11-15,-7-2-7 16,-3-1-1-16,-4-5-24 16,-1-1-51-16,-2-2-103 0,6-3-380 15,-4-4 53-15</inkml:trace>
  <inkml:trace contextRef="#ctx0" brushRef="#br0" timeOffset="16766.79">1481 9514 894 0,'-18'-1'263'16,"9"2"75"-16,10-2-244 15,7-1 33-15,5-4-16 16,7-1 6-16,6-2-11 0,8 1-8 15,-4 4-35-15,5 6-9 16,-5 5-20-16,-3 7-4 16,-12 3-8-16,-6 9 8 15,-12-3 3-15,-10 3 7 16,-10-2-2-16,-14 3 1 16,-2-6-11-16,-2-5-7 15,6-7-14-15,10-10-87 16,17-12-89-16,24-9-351 15,19-7 5-15</inkml:trace>
  <inkml:trace contextRef="#ctx0" brushRef="#br0" timeOffset="18032.2">2002 9444 180 0,'-4'1'361'0,"3"-1"-77"16,-1 0 12-16,-3 0-72 15,0 1-84-15,-3 0-1 16,3 1-34-16,0 1 17 16,2-2-16-16,0 0 6 15,-1-1-18-15,2 0 4 16,-1-1-24-16,-2-1 2 16,-1-1-13-16,-26-1 3 15,-39 1-15-15,24 10-1 16,4 4-13-16,1 5-4 0,10-3-11 15,10 3-9-15,15 1-6 16,7 3-2-16,13 1-2 16,17 8 4-16,5-5 4 15,13 4 8-15,1-6 2 16,7-3 3-16,-8-11-4 0,2-4 0 16,-13-9 0-16,-5-4-91 15,-15-3-63-15,-7-1-444 16,-12 5 35-16</inkml:trace>
  <inkml:trace contextRef="#ctx0" brushRef="#br0" timeOffset="18907.75">3477 8921 430 0,'26'-35'214'0,"-26"38"-1"16,1-2-120-16,2-1 9 15,-3-1-44-15,3 0 17 16,0 0 10-16,1-1 50 16,3-3 17-16,2 0 31 15,19-18-20-15,-41 23 4 16,-6 6-46-16,-7 1-23 16,-8 3-38-16,1 4-7 15,5-2-23-15,-2 1 12 16,5-2-2-16,-8-2 19 0,3-3 2 15,-8 3 15-15,4 0-19 16,3 4-5-16,9 2-20 16,9 8-17-16,14 0-18 15,18 5-10-15,14-3-4 16,14-3 2-16,7-6 7 16,6-7 6-16,-12-9 6 15,-2-4-2-15,-10-2-56 16,-6-6-319-16,-10-1-191 0,-7-5-100 15</inkml:trace>
  <inkml:trace contextRef="#ctx0" brushRef="#br0" timeOffset="19181.02">3961 8628 699 0,'-7'-5'373'16,"6"2"1"-16,4-3-61 0,1 5-181 16,-4 1 24-1,0 1-33-15,1 2-10 0,1 12-47 16,5 47-11-16,-7-33-21 15,0 3-5-15,2-6-18 16,0-2 0-16,1-6-28 16,1-2-159-16,0-11-322 0,3 5 30 15</inkml:trace>
  <inkml:trace contextRef="#ctx0" brushRef="#br0" timeOffset="19576.96">3824 8662 1284 0,'-26'6'279'0,"12"-6"170"15,8-2-366-15,11 3 24 16,-1-2 4-16,-3 0 8 16,2 1-40-16,28-3-12 15,38-6-21-15,-23 2-7 16,4 1-20-16,5-1-5 15,-12 2 1-15,0 1-108 16,-9 0-98-16,-20-1-350 0,-19 1-25 16</inkml:trace>
  <inkml:trace contextRef="#ctx0" brushRef="#br0" timeOffset="19800.37">4205 8858 1942 0,'5'-6'45'0,"12"5"57"15,-9-3-29-15,4 0-11 0,13 0-19 16,3 3-7-16,-5 1-15 16,7 6-4-16,-5 5-10 15,-6 2 4-15,-4 4 0 16,-9 2 21-16,-5 1 11 16,-9 2 16-16,-6-2 3 15,-10 3 3-15,-1-5-17 0,-11 1-9 16,-3-5-26-1,-10-2-54-15,9-5-37 0,2-5-139 16,16-8-319-16,26-3-7 16,28-7-189-16</inkml:trace>
  <inkml:trace contextRef="#ctx0" brushRef="#br0" timeOffset="20270.05">4797 8772 367 0,'-1'-1'475'16,"0"0"-75"-16,0 0 21 15,0-1-149-15,-1 1-23 16,-6-3-85-16,-14-4-4 16,-33 0-28-16,24 11 1 0,0-1-33 15,-1 7-5-15,4 3-27 16,-3 0-10-16,7 3-20 15,1 7-5-15,5-2-13 16,8 6-9-16,7 4-9 16,9 1-5-16,5-2-3 15,12 2-1-15,6-6 3 16,14-6 2-16,2-9-21 16,16-8-114-16,1-10-498 15,8-7 104-15</inkml:trace>
  <inkml:trace contextRef="#ctx0" brushRef="#br0" timeOffset="22295.23">1229 10988 273 0,'0'3'253'0,"0"0"-4"16,0 0-35-16,0 1 12 15,-1-1-49-15,1 0-1 16,0 1-45-16,0-2-18 16,0-1-50-16,1-2-6 15,3-3-22-15,7-16 1 16,46-52-5-16,-27 19 0 16,1-4-8-16,-1-27-2 15,1 5-11-15,1-8-4 0,-4 14-4 16,3 4 0-16,-5 26-3 15,-3 7 0-15,-5 18 1 16,-4 10 11-16,-7 11 5 16,-1 14 14-16,-2 7 10 15,-1 15 20-15,0 5 1 16,0 24 18-16,-2 0-6 16,2 12 0-16,-1-7-16 0,1 2-8 15,0-21-21-15,2-7-6 16,1-16-8-16,-1-7-20 15,-2-13-33-15,-1-7-124 16,-2-5-125-16,-1-5-264 16,0 3-60-16</inkml:trace>
  <inkml:trace contextRef="#ctx0" brushRef="#br0" timeOffset="22543.57">1227 10800 638 0,'-10'-11'348'16,"4"5"14"-16,6 1-112 15,10 0-75-15,15 1 13 0,15 4-74 16,11-6-6-16,3 5-29 16,13-4-17-16,-6-1-31 15,-6-2-2-15,-8 5-1 16,-6-2-130-16,-17 5-375 15,-19 4 92-15</inkml:trace>
  <inkml:trace contextRef="#ctx0" brushRef="#br0" timeOffset="22744.03">1931 10750 500 0,'-1'0'57'0,"0"-4"-57"15,0 2-129-15</inkml:trace>
  <inkml:trace contextRef="#ctx0" brushRef="#br0" timeOffset="23012.31">1941 10741 277 0,'3'-1'418'0,"0"0"-35"16,0-1-15-16,-2 0-39 0,0 1-114 15,0-1-51-15,-1 2-90 16,1 2-28-16,0 0-24 16,0 2 12-16,3 16 5 15,0 41 18-15,-10-31 1 16,-2 3 8-16,-3-1-13 15,-6 7-2-15,3-8-18 0,3 0-7 16,6-8-16-16,6-5-7 16,6-10-7-16,12-7-2 15,0-5 1-15,11-5 2 16,3-2 1-16,9-2 2 16,-5 4 2-16,0 3 13 15,-7 4-47-15,-8 2-202 16,-13 4-308-16,-10-3-13 15</inkml:trace>
  <inkml:trace contextRef="#ctx0" brushRef="#br0" timeOffset="23282.1">2403 10738 990 0,'-5'-9'303'0,"-1"0"94"16,0 12-247-16,4 3 1 15,0 7 14-15,-2 2-55 16,7 14 0-16,-2 3-38 0,-1 6-13 16,-3-3-26-16,2 5-7 15,0-8-15-15,-1-2 0 16,5-9-4-16,3-3-55 15,-5-9-79-15,0-6-391 16,-6-8 49-16</inkml:trace>
  <inkml:trace contextRef="#ctx0" brushRef="#br0" timeOffset="23490.54">2342 10722 1350 0,'-7'17'303'0,"-5"-7"158"15,-7-7-399-15,19-4 4 16,12 0 4-16,10-3-16 16,9-1-25-16,8-8 2 15,5 1-12-15,6-1-2 0,-13 5-7 16,7 2-1-16,-11 2-2 16,-5 9-89-16,-15 4-101 15,-4 6-314-15,-18 3-20 16</inkml:trace>
  <inkml:trace contextRef="#ctx0" brushRef="#br0" timeOffset="23686.02">2347 10917 1144 0,'-15'-1'367'0,"6"4"79"16,13-2-323-16,9-4 22 15,8 1-62-15,10 0-6 16,-2-1-28-16,5 0-20 15,-3 1-20-15,5 1-2 16,-5 1-17-16,-1 3-98 16,-5-2-83-16,-10 3-306 15,-13 5-23-15</inkml:trace>
  <inkml:trace contextRef="#ctx0" brushRef="#br0" timeOffset="24036.09">2360 11084 1274 0,'-6'6'330'16,"2"-13"127"-16,22 6-341 0,7-2-1 15,12 1 6-15,3 0-37 16,3-1-13-16,4 1-33 16,6-3-9-16,-6 1-12 15,-1-3-34-15,-4 4-87 0,-22-2-426 16,-23 1 82-16</inkml:trace>
  <inkml:trace contextRef="#ctx0" brushRef="#br0" timeOffset="24709.24">2941 10550 719 0,'-10'-4'313'0,"10"-2"52"16,-4-1-163-16,5 3-11 16,8 2-13-16,2 1-79 0,5 1-19 15,7 2-38-15,12 2-16 16,0 2-18-16,16 7-5 16,-1 2-6-16,4 8-2 15,-13 3-7-15,-10 7 47 16,-22-3 14-16,-20 9 21 15,-20-7 6-15,-15 3 13 16,-4-6-44-16,-3 0-16 16,10-13-40-16,4-6-102 15,15-9-104-15,14-8-307 16,16-13-28-16</inkml:trace>
  <inkml:trace contextRef="#ctx0" brushRef="#br0" timeOffset="25058.31">3630 10499 819 0,'4'-1'303'0,"-10"0"78"16,-2 2-188-16,-2-2-5 15,-5 1 12-15,5-1-67 16,-6-1 4-16,0-1-34 15,-6-2 16-15,3 2-13 0,-13 2 13 16,0 4-20-16,-6 8 5 16,0 8-28-16,-8 13-11 15,7 8-30-15,7 5-15 16,13-3-22-16,19 6-10 16,19-13-8-16,13-6 2 15,9-6 6-15,11-3 2 16,-2-10 6-16,4-5-15 15,-4-3-47-15,-1-2-77 16,-14 1-481-16,-16-2 88 16</inkml:trace>
  <inkml:trace contextRef="#ctx0" brushRef="#br0" timeOffset="25792.34">4546 10289 651 0,'2'-3'430'0,"-3"6"12"15,-7 0-156-15,2 1 14 16,-4 0-93-16,-5 0-15 16,-4 3-63-16,-6 1-10 15,-9 5-40-15,-13 4-11 16,-2 7-27-16,-19 6 0 15,5 1-11-15,1-2-3 16,16-5-10-16,10-3-10 16,26-8-14-16,14 0-10 15,12-2-5-15,17 1 0 16,6 1 7-16,11 5 5 16,-6-1 5-16,6 3 2 15,-10 2 3-15,6 2 1 16,-6-5 16-16,4-1-106 15,-9-6-61-15,-3-3-109 16,-15-6-336-16,-12 2-1 16</inkml:trace>
  <inkml:trace contextRef="#ctx0" brushRef="#br0" timeOffset="26043.77">4097 10735 1363 0,'-26'2'320'0,"-2"-7"146"0,10 7-382 16,12-1-20-16,6 0 10 16,7 3-26-16,15 2-3 15,10 0-16-15,16 3 8 16,5 1-4-16,5 1-2 16,-7 1-11-16,5 2 1 15,-10 2-3-15,3-1-36 16,-3-3-91-16,0 2-421 15,-13-8 75-15</inkml:trace>
  <inkml:trace contextRef="#ctx0" brushRef="#br0" timeOffset="26291.13">5072 10081 1831 0,'0'0'117'0,"-8"1"379"0,3 17-495 16,0 0 38-16,3 16 7 15,-1 20-2-15,5 26-8 16,5 4-8-16,5 18-4 16,1-11-5-16,1 2 6 15,-3-21-2-15,0-4 3 16,-5-24-3-16,2-10-43 15,-6-17-44-15,-3-5-198 16,-4-13-299-16,-8-8-8 16</inkml:trace>
  <inkml:trace contextRef="#ctx0" brushRef="#br0" timeOffset="26659.15">5078 10550 1331 0,'2'-1'291'16,"2"-4"167"-16,5 3-390 15,8 0 21-15,5 2 3 16,10 5-8-16,-3 3-30 16,12 7-1-16,-4 4 0 15,1 7 14-15,-8-2 3 16,-3 11 31-16,-15-5 1 16,-11 5 1-16,-12-6-16 0,-12 5-7 15,-7-10-32-15,-10 4-44 16,-3-10-65-16,-10-1-177 15,5-8-415-15,1 0-7 16,11-6-273-16</inkml:trace>
  <inkml:trace contextRef="#ctx0" brushRef="#br0" timeOffset="27163.24">5672 10591 829 0,'1'-1'244'0,"2"-1"82"16,-3 2-235-16,0 0 29 15,0 1-11-15,0 1 7 16,0 7-20-16,0 23 3 15,-2 35-25-15,-5-28 16 0,2 1-17 16,-5 3 7-16,0-11-8 16,-1 1 21-16,2-8-27 15,4-5-14-15,6-8-18 16,4-1-10-16,11-6-25 16,10-2-4-16,1-4 5 15,12-3 4-15,0-3 4 16,-1-1 5-16,-8 0 0 0,-2 2-56 15,-13 5-93 1,-4 7-407-16,-6 1 46 0</inkml:trace>
  <inkml:trace contextRef="#ctx0" brushRef="#br0" timeOffset="27446.02">6062 10576 999 0,'4'-7'333'0,"-4"1"103"16,-4 2-273-16,4 9 15 16,-1-5-26-16,0 2-14 0,-1 14-42 15,-10 57-11-15,7-29-30 16,3 9-11-16,5-2-24 15,5-1-6-15,2-10-7 16,3-1 4-16,-4-10 3 16,-2-5-51-16,-8-11-56 15,-6-4-454-15,-3-8 77 16</inkml:trace>
  <inkml:trace contextRef="#ctx0" brushRef="#br0" timeOffset="27653.61">5990 10666 1442 0,'-14'6'323'0,"1"-1"169"16,3-14-418-16,9 10-12 15,6-3 5-15,16-3-17 16,9-2-25-16,18-5-5 16,2-1 1-16,8-2 0 15,-7 7-7-15,-3 2 0 16,-15 6-1-16,-1 4-7 15,-12 2-52-15,-8 1-481 16,-9-1 137-16</inkml:trace>
  <inkml:trace contextRef="#ctx0" brushRef="#br0" timeOffset="27862.22">5976 10844 1324 0,'-3'0'232'16,"8"-5"190"-16,10 12-363 15,17-8 40-15,5 0 35 16,8-3 4-16,0 0-37 0,4 0-27 16,-8 0-49-16,-2-4-7 15,-6 4-10-15,-2 3-81 16,-10-1-47-16,-6 6-120 16,-10 5-96-16,-8 7-193 15,-6 5-5-15</inkml:trace>
  <inkml:trace contextRef="#ctx0" brushRef="#br0" timeOffset="28027.78">6139 10991 598 0,'-10'7'529'15,"10"-1"-100"-15,10-1 43 16,9-2-333-16,14-1 43 16,-1 0-47-16,15-2 7 15,-4-1-41-15,6-1-17 16,-7-2-38-16,7-1-8 15,-10-3-64-15,4-3-548 0,-19 0 166 16</inkml:trace>
  <inkml:trace contextRef="#ctx0" brushRef="#br0" timeOffset="28824.18">1423 12276 426 0,'-1'5'236'16,"-4"0"66"-16,0 3-57 15,3-5-43-15,-1-3 6 0,-1-6-21 16,4 4-64-16,0-2-2 16,4-16-44-16,12-61-3 15,-4 30-20-15,3-15-10 16,7 1-20-16,1-10-3 15,1 8-10-15,3-9 1 16,-4 11-4-16,-4 3 1 16,-3 19-4-16,-3 11 4 15,-5 20-4-15,-3 16 4 16,-2 15-1-16,-1 18 4 16,4 10-5-16,1 14 11 15,3 2 4-15,8 8 15 16,7-6 0-16,8 6 7 15,3-9-8-15,-1-1-1 16,-5-16-14-16,-3-3 4 16,-12-19-13-16,-4-4-61 15,-3-11-55-15,-8-9-170 0,-9-10-280 16,-21-22-6-16</inkml:trace>
  <inkml:trace contextRef="#ctx0" brushRef="#br0" timeOffset="29038.6">1480 12077 837 0,'-24'11'230'0,"27"-13"94"0,-7-5-203 15,5-2 17-15,3-3 47 16,7 2-33-16,-1-1 21 16,3 4-36-16,7 2-19 15,2 4-45-15,5 2-18 16,2 0-35-16,10 2-5 15,3-3-17-15,9-3-133 16,-4 1-381-16,4 2 71 16</inkml:trace>
  <inkml:trace contextRef="#ctx0" brushRef="#br0" timeOffset="29571.78">2343 11961 634 0,'27'-17'295'0,"-3"1"66"16,-14 3-154-16,-3 1 41 15,-11 3-39-15,-2 2-20 16,-10 2-52-16,-21 3-8 16,-8 2-43-16,-13 7 2 15,-3 9-21-15,-12 13-3 16,13 11-21-16,5 20-8 16,13 1-21-16,14 9-9 15,20-7-12-15,19-4-7 16,15-19-1-16,21-7 2 15,5-16 6-15,20-12 5 16,2-13 6-16,5-10 5 16,-14-7-2-16,-2-10 4 15,-20 1-4-15,-8-9 0 16,-13 5-4-16,-8-2-2 16,-11 11-7-16,-14 11-3 0,-13 17-1 15,-17 14 2-15,-12 10 3 16,-18 4 4-16,6-1 3 15,-5-3 3-15,16-10-2 16,9-3-2-16,22-5-5 16,7-3-36-16,19-3-55 15,12-2-460-15,6-5 101 16</inkml:trace>
  <inkml:trace contextRef="#ctx0" brushRef="#br0" timeOffset="29886.94">2591 11998 850 0,'2'-3'242'16,"1"-1"104"-16,-1 1-189 16,0 0 5-16,0 2 39 15,-1 3-62-15,1 30-14 0,-4 53-57 16,-4-20-19-16,0-5-32 16,4 1-8-16,5-18-8 15,2-5 2-15,3-14-38 16,7-7-417-16,-1-13-22 15,-6-5-166-15</inkml:trace>
  <inkml:trace contextRef="#ctx0" brushRef="#br0" timeOffset="30119.33">2573 12017 1126 0,'-19'-4'275'0,"-1"-5"117"0,11-4-286 15,11 2-15-15,9-2 20 16,7 5-12-16,13 1-5 16,5 1-33-16,24 1-7 15,0 0-19-15,8-4-5 16,-7-1-11-16,-2 0 2 16,-28 4-5-16,-8 1-78 15,-16 10 254-15,-15 11-696 16,-19 5 232-16</inkml:trace>
  <inkml:trace contextRef="#ctx0" brushRef="#br0" timeOffset="30300.84">2578 12200 1224 0,'-4'7'292'16,"7"-7"156"-16,7-4-347 15,14-7 12-15,7 3-8 16,14-1-23-16,3-2-43 15,4 1-16-15,-6 6-12 16,-4-1-79-16,-17 1-95 0,-3 11-324 16,-9 4-2-16</inkml:trace>
  <inkml:trace contextRef="#ctx0" brushRef="#br0" timeOffset="30467.2">2610 12381 714 0,'-18'2'495'15,"6"-2"-51"-15,12 2-48 16,7-7-242-16,16-3 24 16,7-2-95-16,21 1-1 15,-3-1-35-15,12 2-16 16,-6 2 0-16,3 0-133 16,-14 1-423-16,3 3 116 15</inkml:trace>
  <inkml:trace contextRef="#ctx0" brushRef="#br0" timeOffset="30857.83">3179 11923 1120 0,'-20'2'330'16,"5"-2"86"-16,2 2-282 16,12-3-59-16,9-3 31 15,6-1-20-15,12-4 7 16,6-3-13-16,10 1-14 16,1 1-30-16,7 4-13 15,-8 6-18-15,3 9-2 16,-10 4-3-16,-1 9 8 15,-11 2 4-15,-6 4 12 16,-9-4 5-16,-9 0 31 16,-8-7 1-16,-7 0 8 15,-9-4-10-15,-12 2 1 16,0-3-44-16,-23 3-70 0,1-4-64 16,1-2-170-16,15-7-316 15,13-12 9-15</inkml:trace>
  <inkml:trace contextRef="#ctx0" brushRef="#br0" timeOffset="31271.75">3834 11824 511 0,'6'-10'352'15,"-6"8"19"-15,-1 2-23 16,0 2-103-16,0-2 34 15,-1 0-87-15,0 0-15 16,-2 1-52-16,-5 0-5 16,-13 2-30-16,-46 6 0 15,27-3-18-15,-6 8 1 16,4 3-17-16,0 10-6 16,14 0-20-16,9 6-15 15,14-3-17-15,15 6-11 16,14-4-5-16,18 4 2 15,6-10 6-15,15-7-28 16,-4-10-61-16,15-14-528 0,-11-17 123 16</inkml:trace>
  <inkml:trace contextRef="#ctx0" brushRef="#br0" timeOffset="31886.11">4299 11757 231 0,'-7'-2'352'0,"3"-1"-26"16,4 2-15-16,0-1-17 16,-1 1-97-16,1 1-34 15,0 1-75-15,2 2-23 16,1 0-34-16,29 13-1 16,41 28-15-16,-9-33 3 15,4-5-1-15,11 0 12 16,-13 1 5-16,-2 1 12 15,-25 3-4-15,-12 6 42 16,-21 1 0-16,-12 5 9 16,-14 1-8-16,-5 2 5 15,-11-4-43-15,-18 2-9 16,0-4-15-16,-16 8-2 0,0-2-8 16,-2 4-5-16,20 0-7 15,6-6-41-15,29-8-56 16,17-6-481-16,26-12 103 15</inkml:trace>
  <inkml:trace contextRef="#ctx0" brushRef="#br0" timeOffset="32297.52">4282 12388 1133 0,'-4'-7'495'0,"3"3"30"16,4-1-323-16,7-3 32 15,10-1-108-15,9-3-8 16,8-1-33-16,12-3-15 16,1 1-27-16,16-4-11 15,-2 1-18-15,4-7 0 16,-9 3-7-16,-7-2-48 15,-20 7-73-15,-12 10-506 16,-21 7 94-16</inkml:trace>
  <inkml:trace contextRef="#ctx0" brushRef="#br0" timeOffset="32503.12">5270 11603 1368 0,'-14'12'329'16,"14"-10"152"-16,0 12-374 15,3 6 0-15,3 11 25 0,2 5-52 16,4 13-7-16,-2 2-28 16,3 14-8-16,-12-4-13 15,6 14-2-15,-4-11-5 16,-1 0 1-16,-3-19-19 16,9-7-33-16,-8-20-37 15,1-12-97-15,-1-8-87 0,2-7-306 16,-4-12 14-16</inkml:trace>
  <inkml:trace contextRef="#ctx0" brushRef="#br0" timeOffset="32701.57">5310 12002 492 0,'-4'-26'510'0,"3"4"-60"15,4 6-75-15,6 4-82 16,3 3-113-16,9 3-45 16,5 6-63-16,11 8-6 15,1 7-12-15,1 11 13 16,-6 2-5-16,-5 9 7 15,-11-3-5-15,-10 1 4 16,-12-6-13-16,-15 0 4 16,-6-7-11-16,-16-2-19 15,0-7-66-15,-4 1 139 16,9-4-739-16,11-13 242 0</inkml:trace>
  <inkml:trace contextRef="#ctx0" brushRef="#br0" timeOffset="33218.69">6235 11977 1201 0,'1'-6'443'0,"-2"-1"75"15,0 3-355-15,0 3 11 16,-2-1-80-16,-16 2-35 16,-52 7-34-16,16 6 7 15,1 2 4-15,-10 8 22 16,11 4-1-16,0 7 4 15,15 1-15-15,3 5-12 16,9 0-27-16,6 3-14 16,11-4-9-16,10 3-7 15,10-4-1-15,13-4 2 16,9-10 9-16,13-10 3 0,4-12 8 16,14-12 3-16,1-6 3 15,5-9 2-15,-10-1 0 16,-9-4-6-16,-16 5-4 15,-13 1-4-15,-14 6-2 16,-17 0-2-16,-9 9 7 0,-10 4 2 16,-9 4 2-16,-14 4 2 15,3 2 1-15,-2 2-8 16,6-1-51-16,11-4-516 16,21 1 147-16</inkml:trace>
  <inkml:trace contextRef="#ctx0" brushRef="#br0" timeOffset="33563.76">6467 11998 894 0,'3'-3'379'15,"-1"-1"93"-15,-1 1-252 16,0 1 32-16,-1 2-56 16,-1 2-40-16,-1 13-72 15,-4 63-11-15,10-33-36 0,0 5-12 16,3-5-14-16,1-1 1 15,-2-13-1-15,-3-3 4 16,-4-9-10-16,-3-4-80 16,-3-7-90-16,-1-4-405 15,2-2 22-15</inkml:trace>
  <inkml:trace contextRef="#ctx0" brushRef="#br0" timeOffset="33794.23">6453 11910 1249 0,'-3'0'463'16,"3"1"31"-16,-3 2-248 15,3-4-200-15,2-1 26 16,4 2-2-16,25 0 0 16,39 4-19-16,-26-2-9 15,0 2-21-15,0 1-4 16,-7-2-8-16,-2-1-10 15,-9 0-26-15,-6 1-140 16,-10 0 15-16,-8 3-422 16,-11 2 17-16</inkml:trace>
  <inkml:trace contextRef="#ctx0" brushRef="#br0" timeOffset="33988.28">6434 12111 1105 0,'-9'23'505'0,"4"-9"-4"15,10-12-161-15,12-1-276 16,14-1 22-16,4 0-20 16,10-2-11-16,-4 1-29 0,3-3-6 15,-9-1-11 1,2 3-24-16,-6 0-45 0,0 5-150 16,-8 5-110-16,-8 4-236 15,-12 3-86-15</inkml:trace>
  <inkml:trace contextRef="#ctx0" brushRef="#br0" timeOffset="34374.26">6469 12366 1422 0,'-15'2'419'0,"2"1"166"16,2 8-384-16,8 0-26 16,5 0-7-16,11 1-44 15,9 0-58-15,17-3-9 16,9-5-20-16,11-4-5 15,-1-5-8-15,10-4-6 16,-10-1-5-16,-2 0-88 16,-9 2-66-16,-8 5-527 0,-21 2 66 15</inkml:trace>
  <inkml:trace contextRef="#ctx0" brushRef="#br0" timeOffset="34982.62">1284 13677 420 0,'6'8'251'16,"-3"0"81"-16,-3-1-85 15,-2 0 30-15,-1-3-33 16,1-1-33-16,1-4-78 16,0 0-15-16,0-1-33 15,1-2-1-15,7-17-25 0,21-63-9 16,-4 23-19-16,2-21-7 15,1-8-12-15,4-16-3 16,1 12-4-16,1-3-3 16,-2 23-1-16,-2 14-1 15,-8 23-1-15,-7 15 1 16,-8 19 2-16,-7 9-1 16,-5 14-1-16,-3 18-4 15,1 8 2-15,2 22 0 16,3 6 3-16,7 14 4 15,7-6 4-15,9 10-3 16,3-15-1-16,4-3 1 16,-3-16 0-16,-2-9 4 15,-6-21 4-15,-6-7 7 16,-4-9 8-16,-4-8-88 16,-4-3 275-16,-7-8-754 0,-2-13 251 15</inkml:trace>
  <inkml:trace contextRef="#ctx0" brushRef="#br0" timeOffset="35199.05">1304 13548 1376 0,'-10'11'320'0,"-25"-45"150"16,41 24-373-16,16-1 4 15,17-2 35-15,6-1-34 0,11 0-5 16,-5 3-33-16,5 1-12 15,-10 3-28-15,2 1 236 16,-14 5-826-16,-8 0 354 16</inkml:trace>
  <inkml:trace contextRef="#ctx0" brushRef="#br0" timeOffset="35425.98">1967 13384 1188 0,'-21'3'332'16,"25"9"118"-16,-12 14-337 0,5 5-6 16,2 14 3-16,7 3-63 15,1 8-8-15,2-9-10 16,3 2-5-16,-3-13-6 15,0-5-1-15,1-8-2 0,0-4-66 16,-2-7-84-16,2 0-363 16,1-5 27-16</inkml:trace>
  <inkml:trace contextRef="#ctx0" brushRef="#br0" timeOffset="35654.9">1998 13452 1588 0,'-29'-1'339'16,"12"-2"171"-16,7 1-454 16,9 0 8-16,2-3 13 15,11-1-15-15,3-2-6 16,4 0-19-16,7 0-4 16,3 1-14-16,4 4-2 15,-1 0-7-15,6 3-1 16,-8 0-1-16,0 1-21 15,-9 0-54-15,-10 5-187 0,-13 2-325 16,-14 3-8-16</inkml:trace>
  <inkml:trace contextRef="#ctx0" brushRef="#br0" timeOffset="35828.43">1896 13671 1261 0,'-10'6'383'16,"11"-5"127"-16,13-6-353 0,15-2 31 15,4 1-38-15,7-4-10 16,2 3-53-16,3-3-21 16,-8 1-33-16,8 1-63 15,-8 0-94-15,-6-2-473 16,-13 8 78-16</inkml:trace>
  <inkml:trace contextRef="#ctx0" brushRef="#br0" timeOffset="36049.83">2013 13832 1037 0,'-33'4'405'0,"4"1"105"15,21 4-272-15,-7-3 17 16,7-1-48-16,6 1-60 0,6-3-61 16,14-3-17-16,7-3-36 15,18-7-2-15,8-1-3 16,13-3-3-16,0 3-11 15,2 1 10-15,-14 4-43 16,2 3-349-16,-8 4-252 16,-3-2-70-16</inkml:trace>
  <inkml:trace contextRef="#ctx0" brushRef="#br0" timeOffset="36448.78">2698 13784 1493 0,'2'-2'283'0,"0"-1"183"16,1 1-423-16,18-6 18 16,38-18 33-16,-28 4 24 15,-4 1-15-15,1-9-5 16,-9-2-30-16,0-8-7 15,-7 2-21-15,-5-12-3 16,-9 4-8-16,-9-1-3 16,-3 11-8-16,-15 8-8 15,-3 17-7-15,-19 15-11 0,-2 13-4 16,-14 15-3-16,7 8 0 16,-5 15 5-16,18 0 10 15,4 3 10-15,19-6 4 16,13 1-2-16,19-15-2 15,24-1 0-15,8-11-7 16,25-11 2-16,6-13 5 0,8-10-17 16,-16-8-44-16,3-12-386 15,-19-4-178-15,-11-20-113 16</inkml:trace>
  <inkml:trace contextRef="#ctx0" brushRef="#br0" timeOffset="36713.07">2683 13644 1144 0,'1'-4'443'15,"-5"-6"75"-15,3 17-283 16,4 3-13-16,7 7-31 15,4 4-72-15,8 6-10 0,8 3-43 16,0 3-10-16,3-3-22 16,1 2-6-16,-7-8-17 15,-1-3-7-15,-3-7-30 16,-4-4-14-16,0-5-597 16,1-1 165-16</inkml:trace>
  <inkml:trace contextRef="#ctx0" brushRef="#br0" timeOffset="37300.56">3233 13427 338 0,'-19'-2'220'0,"-4"2"78"0,0 3-55 16,2-3 53-16,8-1-9 15,2-2 2-15,6 0-64 16,4 0-15-16,1 1-64 15,0 0-21-15,2 2-58 16,2 2-19-16,21 3-23 16,45 20-3-16,-32-8-7 0,4 7-3 15,-2 1-6 1,-7 4 2-16,-10 1 9 0,-6 4 37 16,-14-9 10-16,-18 2 11 15,-8-2 0-15,-24-1-8 16,-6-8-37-16,0 1-39 15,10-8-44-15,6-6-172 16,25-9 205-16,14-8-639 16,13-14 142-16</inkml:trace>
  <inkml:trace contextRef="#ctx0" brushRef="#br0" timeOffset="37715.44">3688 13441 1026 0,'43'-5'258'15,"-15"2"92"-15,-2-1-224 16,-10 0-7-16,-7 1 66 0,-8 2-3 16,-10 0 7-16,-3 2-54 15,-11 0-9-15,-8-1-49 16,-10 3 23-16,0 1-3 16,-8 4 10-16,5 6-16 15,-1 6-1-15,9 4-30 16,2 9-8-16,6-4-18 15,7 6-8-15,10-8-13 0,8 3-7 16,9-7-6-16,20 4-1 16,8-8 1-16,21-5-9 15,13-5-25-15,21-11-656 16,2-12 204-16</inkml:trace>
  <inkml:trace contextRef="#ctx0" brushRef="#br0" timeOffset="38448.16">4488 13374 533 0,'-54'-12'250'15,"34"6"56"-15,3 3-67 16,5 1-41-16,4-1 32 16,-1 2-74-16,8 1-14 15,3 0-48-15,7 2 3 16,3 0-16-16,11 0 21 16,3 0-10-16,9-2 2 15,3-1-27-15,15-2-13 16,2 0-23-16,3-2-7 15,-4 1-11-15,0-2 3 16,-13 3 8-16,-10 0-71 16,-11 2-80-16,-13 5-439 15,-13 7 45-15</inkml:trace>
  <inkml:trace contextRef="#ctx0" brushRef="#br0" timeOffset="38678.54">4394 13495 1177 0,'-25'7'313'16,"7"-4"132"-16,17 0-340 0,2-1 36 16,8 1 7-16,9 1-1 15,4 1-20-15,10 0 10 16,3 2-39-16,15 0-16 16,2 2-37-16,14-3-12 15,-5-4-15-15,7-2-14 16,-12-3-47-16,0-6-555 15,-14 0-8-15,-6-4-225 16</inkml:trace>
  <inkml:trace contextRef="#ctx0" brushRef="#br0" timeOffset="38996.8">5387 13059 1274 0,'-13'-6'381'16,"1"4"132"-16,2 8-363 0,-1 7 13 15,3 7-37-15,2 19-26 16,4 6-43-1,4 16-10-15,7-2-14 0,2 20-3 16,2-7-11-16,2 7-2 16,0-12-5-16,-3 1 4 15,-2-28 2-15,-1-7 6 16,-5-17 5-16,0-4-63 16,-3-7-62-16,-2-3-207 15,-2-8-126-15,2 4-187 16,0-2-122-16</inkml:trace>
  <inkml:trace contextRef="#ctx0" brushRef="#br0" timeOffset="39262.08">5396 13495 1004 0,'-11'-12'422'15,"3"6"63"-15,3 0-215 16,4 4-92-16,4 2-9 16,-3 0-71-16,2 0-19 0,2 0-31 15,18 0 2-15,35 3-12 16,-26 6-3-16,-2 4-15 15,8 10-5-15,-7 4-7 16,0 4 1-16,-9 0 2 16,-7 2 26-16,-12-6 13 15,-14 0 17-15,-9-4 1 16,-13-2 3-16,-6-1-19 0,-10-3-99 16,10-4-92-16,9 1-519 15,19-4 57-15</inkml:trace>
  <inkml:trace contextRef="#ctx0" brushRef="#br0" timeOffset="39860.98">5868 13486 822 0,'-9'2'272'15,"4"-4"101"-15,3 2-194 16,1 2-17-16,0-2 39 16,1 2-58-16,0 2 9 15,0 20-23-15,3 49 12 16,0-31-34-16,2 12-15 15,-1-2-38-15,5 7-12 16,-1-10-22-16,2 0-2 16,-2-12-5-16,2-5 15 15,-3-12-31-15,-2-8-98 16,-1-10-86-16,-3-7-403 16,-1-7-7-16</inkml:trace>
  <inkml:trace contextRef="#ctx0" brushRef="#br0" timeOffset="40062.94">5828 13612 1389 0,'-24'4'317'15,"2"-3"211"-15,36-17-398 16,-14 10-4-16,10 2 15 16,12 4-23-16,7-5-66 15,8 2 2-15,2 0-8 0,5-2-1 16,-1 2-14-16,3 1-4 15,-9-2-12-15,-2 1-13 16,-9 2-38-16,-9 0-128 16,-12 3-116-16,-16 10-328 15,-12 8-46-15</inkml:trace>
  <inkml:trace contextRef="#ctx0" brushRef="#br0" timeOffset="40263.42">5896 13759 655 0,'-20'2'312'15,"6"3"43"-15,3-2-150 16,6 0 9-16,0 2-6 16,5-4-63-16,0-1 7 15,1 0-23-15,3 1-1 0,18 0-32 16,48 6-11-16,-28-10-34 16,15 8-15-16,-5-4-21 15,-4 4-3-15,-10 0-43 16,-7-2-155-16,-18-1-374 15,-11 8 34-15</inkml:trace>
  <inkml:trace contextRef="#ctx0" brushRef="#br0" timeOffset="40547.69">5909 13962 1311 0,'-3'10'387'16,"11"-2"124"-16,10-1-355 15,7-3 5-15,17 0-13 16,2-5-56-16,7-2-22 16,-5 0-34-16,5-2-8 15,-12-1-6-15,6 1-127 16,-8-1-158-16,6-1-320 16,-9-1-71-16</inkml:trace>
  <inkml:trace contextRef="#ctx0" brushRef="#br0" timeOffset="40911.26">6714 13940 1071 0,'1'-2'358'0,"1"0"106"16,1-2-313-16,14-7 33 15,34-25-44-15,-31 15-24 16,-4 1-43-16,5-11-4 16,-4-4-23-16,1-10-8 15,-6 0-12-15,-6-7-2 0,-8 8-7 16,-12 1 4-16,-8 12-2 16,-11 10-5-16,-5 7-5 15,-7 9-3-15,-3 7-9 16,-13 9 2-16,2 4 7 0,-9 11 15 15,4 2 9-15,3 10 10 16,16-1-1-16,8 7-4 16,18-2-12-16,13 5-5 15,14-3-11-15,15 3 1 16,7-8-1-16,16-3 1 16,6-13-1-16,12-8 5 15,-4-15 2-15,5-12-10 16,-15-9-14-16,0-9-53 15,-18-1-66-15,-3-4-501 16,-13-7 103-16</inkml:trace>
  <inkml:trace contextRef="#ctx0" brushRef="#br0" timeOffset="41321.16">6538 13825 1792 0,'6'-9'377'16,"35"-36"239"-16,-67 54-509 16,31-11-16-16,0 1 10 15,1 1 4-15,-6 0-62 16,2 1-6-16,1 2-3 0,17 16 7 15,30 40-1-15,-27-25 3 16,-5-5-7-16,8 1-3 16,-3-7-12-16,11-2-12 15,-7-10-36-15,5-8 141 16,-8-8-822-16,-6-10 293 16</inkml:trace>
  <inkml:trace contextRef="#ctx0" brushRef="#br0" timeOffset="66004.33">7006 10478 62 0,'2'-3'171'15,"0"0"-3"-15,2-1 24 0,-1-1 25 16,0 1-30-16,-1-1-4 16,1 1-56-16,-1 1-27 15,0-1-57-15,-1 2-22 16,0 0-22-16,1 1 5 15,2 0 7-15,-1 1 22 16,0 1 12-16,1 1 20 16,-1 1 0-16,3 9 1 15,13 42-21-15,-17-29-8 16,-3-1-20-16,8 3-8 16,3-7-5-16,3-5 8 15,0-10 9-15,9-8 16 16,-4-9 7-16,5-11 11 15,2-1-7-15,6-9-5 16,-1-3-14-16,8-12-6 16,0-2-10-16,19-21-2 0,1-5-4 15,12-16-1-15,-2 8-3 16,2 2-1-16,-17 24-1 16,-9 17 3-16,-18 21-41 15,-13 15-136-15,-14 13-272 16,-12 14 4-16</inkml:trace>
  <inkml:trace contextRef="#ctx0" brushRef="#br0" timeOffset="90181.21">23537 8401 135 0,'-6'-4'164'0,"-5"1"-19"15,-32-1-26-15,32 15-3 16,0-6-44-16,6 3-1 16,0-5-13-16,3 0 12 15,3-1-7-15,-1-2 23 16,0 0-3-16,0 0 17 15,0 0-5-15,0 0 17 16,0 0-22-16,0 0-6 16,0 1-21-16,0-1 5 15,1 0-17-15,2 0 3 16,5 0-8-16,15-1-1 16,37-5-15-16,-25 2-2 15,0-1-7-15,8 2 2 0,-1-1-4 16,4 1 2-16,-12 1-1 15,-6-1 5-15,-8 1 0 16,-7-4 7-16,-14 0-54 16,3 2-417-16,-12 4 125 15</inkml:trace>
  <inkml:trace contextRef="#ctx0" brushRef="#br0" timeOffset="91530.87">24070 8608 73 0,'-15'42'198'0,"13"-34"-16"16,1 1 8-16,0 1 51 16,-2-2-47-16,0 1 8 15,-1 1-36-15,-3-2-6 16,2-1-42-16,0 1 0 16,4-4-26-16,1-6-2 15,1-8-14-15,6-11-1 16,0-5-20-16,7-10-4 15,1-2-9-15,10-9 3 16,0-3-10-16,9-10-3 16,0-1-9-16,8-20-4 15,-6 4-8-15,2-3-3 16,-9 11-3-16,-5 9 1 0,-10 23-2 16,-1 11 7-16,-10 14 1 15,-2 7-1-15,-1 6-4 16,-3 9-4-16,0 3-9 15,-1 11-4-15,2 5 2 16,1 18 1-16,4 4 5 16,0 18 2-16,4-1 3 0,1 13 1 15,1-11 1-15,2 3 1 16,-1-14 0-16,-4 2 1 16,2-15 0-16,0-4 0 15,-3-11 2-15,-1-10 2 16,2-11-6-16,-9-12-109 15,-2-7-104-15,-1-22-311 16,-1-7-43-16</inkml:trace>
  <inkml:trace contextRef="#ctx0" brushRef="#br0" timeOffset="91755.79">24042 8413 997 0,'-18'-8'322'16,"7"8"71"-16,11 6-246 0,10-1-53 16,15 3 21-16,8-3-34 15,18-2 18-15,3-3-12 16,10-5-12-16,-6-2-20 16,-1 2-14-16,-18 1-25 15,-9 4-98-15,-14 7-10 16,-8 10-413-16,-10 0 39 0</inkml:trace>
  <inkml:trace contextRef="#ctx0" brushRef="#br0" timeOffset="92295.35">24947 8455 533 0,'21'-44'348'0,"-13"36"-5"0,-4-2-137 15,-1 4 26-15,-1 1-79 16,-3 2 5-16,0 2-33 16,-1 0 6-16,-2 1-20 15,-18 1-15-15,-42 10-30 16,23 4-11-16,-1 6-25 16,-9 6-9-16,6 4-13 0,2 9-10 15,15 0-9 1,14 5-6-16,20-7-3 0,21 2 0 15,10-14 9-15,17-6 5 16,-2-13 8-16,8-10 4 16,-11-14 3-16,0-7 2 15,-11-6 3-15,-3-8 4 16,-17 7 3-16,-12 1-2 16,-15 9-4-16,-21 8-4 15,-8 11-6-15,-15 7-5 16,6 5 0-16,-2 6-1 15,11-2-1-15,6-1-72 16,16-5-100-16,17-8-358 16,18-9 15-16</inkml:trace>
  <inkml:trace contextRef="#ctx0" brushRef="#br0" timeOffset="92678.81">25277 8359 901 0,'-14'-10'327'16,"7"7"62"-16,-1 6-250 16,4 1-1-16,4 4-30 15,-4 0-54-15,4 8 19 16,3 6-5-16,-7 11 8 16,0 1-4-16,0 13-6 15,-4-3-32-15,-1 6-13 16,7-9-12-16,0-2-3 15,7-13-3-15,1-6-45 16,3-10-50-16,-2-7-167 16,3-9-239-16,-10-21-26 0</inkml:trace>
  <inkml:trace contextRef="#ctx0" brushRef="#br0" timeOffset="92906.79">25267 8399 1231 0,'-39'-17'352'0,"19"7"120"16,3 3-335-16,14 1-12 0,14 4 2 16,9 1-66-16,9-5 5 15,7 7-18-15,11-2 2 16,-3-3-4-16,6 1-8 16,-4 3-15-16,-1-4-4 15,-13 1-7-15,-5 2-2 16,-11 1-38-16,-12-3-137 15,-12 4-95-15,-16 15-306 16,-7 5-64-16</inkml:trace>
  <inkml:trace contextRef="#ctx0" brushRef="#br0" timeOffset="93106.86">25221 8535 1078 0,'-2'1'425'16,"-15"-3"57"-16,14 4-277 0,5-3-3 15,12 1-40-15,5-2-78 16,7-1-8-16,7-1-38 16,12 0-9-16,-2 2-16 15,6 2-4-15,-5 1-2 16,-3 4-81-16,-13-1-77 16,-9-2-224-16,-12 1-187 0,-10-2-90 15</inkml:trace>
  <inkml:trace contextRef="#ctx0" brushRef="#br0" timeOffset="93300.33">25237 8683 980 0,'-17'21'294'0,"12"-1"122"16,-3-14-247-16,26 4 43 16,2-6-1-16,9 2-22 15,0-5-41-15,9 2-36 16,-3-4-50-16,13 0-17 15,-1-5-27-15,13-3-7 16,-8-4-45-16,2 0-170 16,-13-3-370-16,-9 2 28 15</inkml:trace>
  <inkml:trace contextRef="#ctx0" brushRef="#br0" timeOffset="93828.92">25942 8278 834 0,'-18'-1'302'0,"0"0"74"16,9 1-230-16,4-1 22 15,5 0-45-15,6 0 23 16,-5 0-34-16,2-1-2 16,5 1-12-16,20-1-8 0,32 1-36 15,-21 13-14-15,4 7-19 16,7 2-7-16,-5-1-8 16,-2 6 1-16,-15-6 0 15,-10 0 17-15,-14-2 16 16,-15 3 19-16,-9-5 1 15,-19 3 3-15,-7-2-17 16,-8-1-14-16,4-4-20 0,2-3-47 16,19-7-52-16,12-4-200 15,19-8-314-15,18 0-9 16</inkml:trace>
  <inkml:trace contextRef="#ctx0" brushRef="#br0" timeOffset="94162.03">26558 8275 477 0,'3'-6'365'0,"-2"3"-21"16,-2 0-119-16,1 2 17 16,0 0-104-16,1 0 11 15,0-1-28-15,1 0 19 0,0 1-1 16,0 0 30-16,0 0-30 15,-4 1-5-15,-1 0-32 16,-14 1-13-16,-57 12-32 16,18-4-1-1,3 3-12-15,-3 8 0 0,13-4-12 16,8 10-6-16,18 2-15 16,12 5-8-16,17-3-6 0,18 2-3 15,12-7 1-15,16-5 1 16,1-9 3-16,9-8-14 15,-9-8-36-15,-2-9-154 16,-9-2-440-16,8-8 57 16</inkml:trace>
  <inkml:trace contextRef="#ctx0" brushRef="#br0" timeOffset="94663.26">27630 8072 614 0,'14'-3'394'15,"-6"0"3"-15,-4 1-146 16,3 0 5-16,-5 1-80 16,-3 1 21-16,0 0-42 15,0 0 10-15,-2 1-32 16,-7 4-15-16,-24 12-46 0,-58 26-18 16,26-13-30-16,-10 6-7 15,4-1-9-15,9 2-2 16,19-9-2-16,12-2-1 15,18-9 0-15,11 3 0 16,3-6 0-16,11 1 5 16,5-3 3-16,20 4 5 15,6-5 2-15,18 3 2 16,3-2-4-16,18 0-2 16,-15-4-5-16,9-3 0 15,-17-4-3-15,-5-1 0 16,-20 0-7-16,-9 2-70 15,-21-2-108-15,-20 8-459 16,-22 0 46-16</inkml:trace>
  <inkml:trace contextRef="#ctx0" brushRef="#br0" timeOffset="94960.62">27080 8530 939 0,'2'-6'424'0,"-2"4"67"16,1 0-259-16,-1 1 29 15,0 1-97-15,0 0-18 16,1 1-61-16,1 1-22 16,1 2-16-16,16 8 11 15,41 19-6-15,-11-21-7 16,3-2 0-16,21 1-7 15,1 0-18-15,4 1-7 16,-21 0-7-16,-3 2 0 16,-21-1-2-16,-5-5 8 15,-16-3-35-15,1-7-124 16,0-9-482-16,0-7 85 16</inkml:trace>
  <inkml:trace contextRef="#ctx0" brushRef="#br0" timeOffset="96176.86">28032 7789 326 0,'3'-8'94'0,"-2"4"47"16,-1-1-81-16,0 4 24 15,0 0 25-15,0 0 46 16,1-1 12-16,0 0 31 16,1 0-12-16,-2-1-4 15,0 1-55-15,0 1-23 16,0 0-45-16,0 0-15 16,0 0-25-16,0 0-5 15,0 0-7-15,0 1 6 16,0 1 8-16,1 1 11 15,0 1 2-15,4 14 2 0,14 38-4 16,-11-22-7-16,-3 6-9 16,-2 10-3-16,-1 3-5 15,3 22-1-15,-6-3-2 16,3 9-1-16,-1-9 0 16,2 4 1-16,1-21-2 15,1-2 2-15,1-13 0 0,0-7 3 16,-1-14 2-16,-3-5 3 15,1-7-23 1,-5-10-111-16,-7-5-106 0,2-5-251 16,1-4-66-16</inkml:trace>
  <inkml:trace contextRef="#ctx0" brushRef="#br0" timeOffset="96427.81">28088 8418 196 0,'-6'-25'556'0,"-4"1"-144"15,-3 11-87-15,1 1 164 16,5 5-277-16,0 3-34 15,5 3-67-15,4 0-29 16,-2 1-47-16,1 0-16 16,2 0-15-16,16 4-4 15,40 8-1-15,-13-4 1 16,-3 1 1-16,5 5 2 16,-11-1 1-16,-4 8 7 0,-22 1 4 15,-19 7 11-15,-15 0 2 16,-13 8 4-16,-4-2-4 15,-6-1-4-15,5-8-10 16,5-5-29-16,12-13-56 16,9-15-490-16,11-9 118 15</inkml:trace>
  <inkml:trace contextRef="#ctx0" brushRef="#br0" timeOffset="96973.44">28807 8446 409 0,'4'-9'393'0,"-4"4"-26"16,-2 2-80-16,-4 1-2 15,5 1-99-15,-2 0-9 16,0 0-48-16,-1 0 4 16,-3 0-29-16,-16 1-8 15,-34 7-24-15,28 6-20 16,-4 6-27-16,-9 11-7 15,7 5-10-15,-2 9-11 16,8 3-2-16,13 5-8 0,17-9-3 16,14-2-7-16,13-13 1 15,10-9-1-15,3-13 9 16,11-7 6-16,-3-11 9 16,3-8 7-16,-10-6 4 15,-4-1 10-15,-20 1 4 16,-11 2 2-16,-15 8-2 15,-12 4-1-15,-9 5-10 16,-8 6-9-16,1 2-2 0,-1 1-1 16,7 4-2-16,1-2-1 15,12 0 2-15,2-1-77 16,7-2-84-16,10-3-401 16,12-5 31-16</inkml:trace>
  <inkml:trace contextRef="#ctx0" brushRef="#br0" timeOffset="97303.12">29019 8499 1151 0,'13'-46'303'16,"-14"33"124"-16,-22 12-327 15,21 4-8-15,1 5-2 16,1 8-30-16,3 6-22 16,-3 11-5-16,0 5-10 15,3 12-3-15,-7-6-9 16,4 4-2-16,2-11-3 0,4-1-2 15,-1-13 0-15,4-4 5 16,-1-7-34-16,2-2-137 16,-14-13-313-16,-3-5 25 15</inkml:trace>
  <inkml:trace contextRef="#ctx0" brushRef="#br0" timeOffset="97537.49">29009 8466 1310 0,'-15'-15'386'0,"0"4"119"16,1 5-374-16,4 0 4 15,10 1-53-15,14 4-20 16,9 1-38-16,14 1-14 0,8 0-5 16,10 1 4-16,-4 1 1 15,4-1 1-15,-9 1-1 16,-7-2 1-16,-12 0-11 15,-10 0-118-15,-10 1-84 16,-17 9-340-16,-8 3-35 16</inkml:trace>
  <inkml:trace contextRef="#ctx0" brushRef="#br0" timeOffset="97735.28">29004 8603 994 0,'12'5'282'0,"3"-5"105"15,-24-3-251-15,28 0 25 16,3 4 1-16,5-1-5 16,0 2-19-16,6 2-28 15,-2 0-40-15,10-3-15 16,-5 0-27-16,9-3-6 16,-8 0-42-16,-3-1-154 15,-13-1-366-15,-11 2 38 16</inkml:trace>
  <inkml:trace contextRef="#ctx0" brushRef="#br0" timeOffset="97950.27">28976 8839 1361 0,'0'2'331'15,"19"-2"136"-15,9 3-386 16,17-3 14-16,4 0-11 15,11 0 15-15,-10-1-18 16,2-2-12-16,-11 3-18 0,-3 1-9 16,-11-3-20-16,-1-3-131 15,-7 1-446-15,-14-9 105 16</inkml:trace>
  <inkml:trace contextRef="#ctx0" brushRef="#br0" timeOffset="98657.12">27756 8291 398 0,'-15'2'233'16,"4"3"22"-16,3-6-85 0,-1 1 5 15,3 0-35-15,-2 0-15 16,3 1-28-16,-2 0-6 15,6 2-27-15,0-3 2 16,1 0-18-16,0 0 9 16,2 1-3-16,2-1 17 15,22 0-4-15,42-8-2 16,-35-4-16-16,1 1-5 16,-6 6-18-16,-10-1 8 15,-11 8 1-15,-11 3 5 16,-8 2-5-16,-8-1-1 15,-3 5-10-15,-8-6-5 16,6-2-6-16,-6-1 2 16,7-4-3-16,-4-1-2 15,6-1-3-15,-4 2-3 0,8 3-4 16,2 3-10-16,6-1-8 16,11 6-5-16,7-3-1 15,16 1 1-15,9-7 14 16,15-8-112-16,-7-5-366 15,2-7-5-15,-17 0-240 16</inkml:trace>
  <inkml:trace contextRef="#ctx0" brushRef="#br0" timeOffset="99689.19">30095 8098 62 0,'-5'4'187'0,"1"-4"7"0,5 2 21 15,-2-2 65-15,-1-1-44 16,2 0 40-16,0 0-54 16,0 0 3-16,0 0-53 15,0-2-16-15,-1 1-58 16,0 1-25-16,0 0-42 16,1 2-14-16,0 1-15 0,1 4-1 15,7 22 1-15,12 46 1 16,-10-32 2-16,2 8 6 15,1-7 9-15,0-1 16 16,0-10 11-16,0-5 25 16,0-11 15-16,5-8 38 15,3-10 2-15,7-14 11 16,9-11-20-16,23-21-12 16,3-16-41-16,32-37-11 15,10-11-22-15,32-33-5 16,-2 7-11-16,22 0-4 15,-28 34-7-15,-15 12-3 16,-37 44 0-16,-25 5-33 16,-31 20-41-16,-14 8-182 15,-14 12-458-15,-26 13 52 16</inkml:trace>
  <inkml:trace contextRef="#ctx0" brushRef="#br0" timeOffset="100973.29">7230 11870 633 0,'-4'-38'286'0,"1"33"59"15,0 4-147-15,4 0 9 16,-2 0-23-16,-1 0 3 16,1 0-44-16,1 1-9 15,0 0-43-15,0 0-18 16,0 1-38-16,1 1-7 15,-1 1-12-15,5 22-2 16,4 42-1-16,-6-26 2 16,6-4-4-16,4-3 11 15,3-14 9-15,15-14 38 16,3-14 20-16,10-19 35 0,3-12-4 16,14-22-6-16,-5-5-36 15,16-28-21-15,-2-1-36 16,18-12-10-16,-6 15-7 15,10 1-4-15,-17 31-13 16,-5 10-122-16,-24 18-535 16,-13 5 126-16</inkml:trace>
  <inkml:trace contextRef="#ctx0" brushRef="#br0" timeOffset="130228.36">23707 10161 372 0,'2'12'295'16,"-4"-6"-3"-16,-2-1-30 15,1 0-71-15,0 0-2 16,1-3-73-16,2-2 12 16,0 0-21-16,0-1 14 15,2 0-12-15,1-4-2 16,14-14-36-16,44-61-10 0,-38 21-26 15,6-23-7 1,0-4-8-16,4-20-3 0,-5 14-6 16,6 5-3-16,-8 23-3 15,-5 21-4-15,-8 28-4 16,-5 12-5-16,-4 13-1 16,1 9-3-16,-2 8 1 15,3 19 2-15,-1 2 4 16,1 14 1-16,0-4 4 0,1 7 3 15,-2-15 3-15,2-2 1 16,-4-13 2-16,1-1-1 16,0-9-1-16,0-3-1 15,1-5-2-15,3-2-12 16,-2-4-47-16,-1-3-189 16,-4-4-264-16,-3-7-22 15</inkml:trace>
  <inkml:trace contextRef="#ctx0" brushRef="#br0" timeOffset="130581.41">23784 9851 1091 0,'2'-14'319'0,"-6"10"86"16,-1 8-309-16,10 7 12 15,5 3-31-15,10 3 6 16,6-4-2-16,15-5 10 15,1-5-4-15,4-9 16 16,-3-6-25-16,-4-2-7 16,-17 1-21-16,-4 4-54 15,-13 5-130-15,1 10-417 16,-6 6 54-16</inkml:trace>
  <inkml:trace contextRef="#ctx0" brushRef="#br0" timeOffset="131055.14">24359 9882 834 0,'-7'-15'349'0,"1"4"52"16,0 8-226-16,1 3-2 15,7 5-45-15,-3-4-32 16,0 1-25-16,1 13-1 16,-1 48-26-16,0-24-5 15,1 2-16-15,1 6-8 16,2-6-7-16,2-1-1 15,2-11-1-15,5-5-23 0,-6-14-46 16,7-8-125-16,-6-10-295 16,0-22-7-16,2-5-198 15</inkml:trace>
  <inkml:trace contextRef="#ctx0" brushRef="#br0" timeOffset="131264.1">24298 9972 868 0,'-26'-1'372'0,"11"-1"49"15,2 1-241-15,14-1 26 16,14-1-62-16,9-5-8 16,5 1-28-16,17-1 10 15,-1 0-21-15,4 1-2 16,-3 3-26-16,1 1-9 16,-12-1-25-16,-3 0-26 15,-8 2-56-15,-7 0-161 16,-10 2-116-16,-14 14-266 15,-12 3-91-15</inkml:trace>
  <inkml:trace contextRef="#ctx0" brushRef="#br0" timeOffset="131471.07">24324 10136 1233 0,'-12'8'379'0,"9"-22"115"16,2 13-338-16,5 2-4 15,11-2 10-15,6 1-82 16,15-2 9-16,6 1-21 16,8-3-6-16,-1 0-21 15,0 2-9-15,-12 1-17 16,-6 0-48-16,-13 1-48 0,-6 1-511 16,-14-1 109-16</inkml:trace>
  <inkml:trace contextRef="#ctx0" brushRef="#br0" timeOffset="131655.1">24372 10295 1398 0,'-16'-4'335'16,"32"4"163"-16,7-2-366 16,9 0-3-16,12-1 23 15,3-2-64-15,8 0-17 16,-5 0-44-16,9-1-25 15,-6 0-63-15,8-2-200 16,-3-2-309-16,-2-13-18 16</inkml:trace>
  <inkml:trace contextRef="#ctx0" brushRef="#br0" timeOffset="132124.16">25158 10192 347 0,'5'17'243'0,"2"-8"46"15,1-8 1-15,7 1-52 16,5-3 21-1,0-13-4-15,3-4-59 0,1-11-27 16,-1-3-69-16,-1-11-16 16,-4 3-37-16,-8-5-6 15,-5 8-9-15,-16 2 2 16,-5 12-5-16,-11 2-2 16,-7 8-9-16,-16 4-4 15,-1 5-4-15,-19 6 12 16,1 8 4-16,-2 9 8 15,17 8-1-15,3 12-4 0,18 2-14 16,18 12-10-16,16-1-6 16,21 4 1-16,17-12 3 15,23-7 4-15,2-18 5 16,14-12 0-16,-15-16-13 16,-4-17-136-16,-17-5 200 15,-7-16-649-15,-24 1 147 16</inkml:trace>
  <inkml:trace contextRef="#ctx0" brushRef="#br0" timeOffset="132425.37">25106 10077 1181 0,'-5'2'335'16,"1"-2"131"-16,1 0-278 16,1 0 18-16,0 0 24 15,2 0-47-15,0 1-2 16,2 1-65-16,0 1-16 16,9 13-36-16,34 46-16 15,-22-30-26-15,5 3-6 16,-1-2-9-16,4 0 1 15,-2-7-3-15,-2-2-4 16,-6-9-29-16,-4-4-158 16,-1-2-486-16,-10-3 81 15</inkml:trace>
  <inkml:trace contextRef="#ctx0" brushRef="#br0" timeOffset="133057.24">25596 9710 933 0,'-2'1'445'0,"-3"-4"58"16,0-4-245-16,4 4 36 15,3-1-100-15,-2 2-37 16,2 1-68-16,7 0-32 16,20-2-36-16,44 5-6 0,-32 7-7 15,11 11-3-15,-9 0-2 16,-1 8 2-16,-14-3 2 16,-7 2 7-16,-18-6 5 15,-15 3 13-15,-11-5 1 16,-10 1 2-16,-1-3-6 15,-6-3-1-15,10-6-29 0,-1-5-85 16,13-4-88-16,7-2-466 16,8-3 42-16</inkml:trace>
  <inkml:trace contextRef="#ctx0" brushRef="#br0" timeOffset="133341.48">26195 9699 959 0,'24'-8'294'0,"-6"9"128"16,-16-4-240-16,-2-1 23 16,-6-2-5-16,5 5-22 15,-2 0-47-15,-4 0-17 16,-18 0-33-16,-39 8 5 16,30 1-19-16,-8 10-1 15,-1-2-15-15,-7 7-3 16,5 1-15-16,-4 3-7 0,13-4-11 15,5 2-8-15,15-3-8 16,18 2-5-16,20-3-1 16,28-2 1-16,19-5 2 15,22-5 5-15,-2-7-18 16,7-6 208-16,-17-1-819 16,-12-4 322-16</inkml:trace>
  <inkml:trace contextRef="#ctx0" brushRef="#br0" timeOffset="133760.87">27208 9538 674 0,'-7'-4'222'0,"10"3"99"16,-5 1-168-16,2 0 68 16,0 0 4-16,1 1 56 15,-1 0-33-15,-1 1 4 16,-1 1-60-16,-4 2-31 16,-19 10-77-16,-55 39-31 15,28-30-36-15,-15 4-6 16,5-3-6-16,0 4-1 15,20-6-2-15,8-3-1 16,17-6-1-16,15 7 3 16,11-7 5-16,16 4 5 15,11 2 3-15,17 2 3 0,4-4-2 16,14 0-2-16,-7-7-6 16,8-1-1-16,-12-2-2 15,-8-2-36-15,-19 1-36 16,-18 4-582-16,-24 1 145 15</inkml:trace>
  <inkml:trace contextRef="#ctx0" brushRef="#br0" timeOffset="134164.78">26673 10040 1198 0,'-26'-2'284'16,"10"-3"146"-16,15 3-287 15,10 1 14-15,9 3 56 16,3 1-27-16,13 4 10 16,1 1-52-16,10 4 0 15,-2 2-39-15,18 2-10 16,-6-1-33-16,18 2-12 16,-10-8-23-16,16 0-9 15,-17-7-7-15,-8-2-39 16,-21-4-50-16,-6-8-614 15,-26-3 151-15</inkml:trace>
  <inkml:trace contextRef="#ctx0" brushRef="#br0" timeOffset="134622.56">28061 9354 1084 0,'-6'-3'266'15,"-30"13"116"-15,12 4-314 0,1 9 8 16,6 0-15-16,6 10-8 15,9 4-10-15,5 18 15 16,5 4 14-16,2 15 26 16,-2-1 0-16,-3 10 1 15,-2-11-23-15,0-1-13 16,-1-16-25-16,4-4-3 16,0-19-44-16,0-13-144 15,-1-15-108-15,-7-17-276 16,-8-10-92-16</inkml:trace>
  <inkml:trace contextRef="#ctx0" brushRef="#br0" timeOffset="134872.89">27904 9882 909 0,'0'-15'283'0,"10"7"102"16,8 6-230-16,11 0 26 0,6 3-7 16,6 1 11-16,-6-3-35 15,2 2-20-15,-11 3-44 16,-2 4-17-16,-8-1-38 15,2 9-11-15,-5 6-11 16,-2 6 2-16,-7 0 1 16,-5 4 9-16,-10-1 5 0,-10 0 9 15,-3-6 0-15,-17-1 6 16,-2-7-26-16,-8-8-144 16,2-7 357-16,8-14-825 15,18-6 250-15</inkml:trace>
  <inkml:trace contextRef="#ctx0" brushRef="#br0" timeOffset="135154.35">28495 10032 991 0,'53'10'528'0,"-48"-9"3"15,-2 3-267-15,-5 9 4 16,-4 6-140-16,-7 14-28 16,-2 7-53-16,5 11-23 15,4-4-19-15,5 2-2 16,4-12-2-16,7-3-12 15,-1-11-49-15,-1-3-180 0,-3-8-338 16,-10-6 3-16</inkml:trace>
  <inkml:trace contextRef="#ctx0" brushRef="#br0" timeOffset="135387.26">28514 10041 1362 0,'-18'-8'309'0,"6"0"161"15,-9 1-376-15,16-1 22 16,7 5 8-16,11-1 3 16,5 2-17-16,11 0-8 15,6 2-31-15,16 2-2 16,0 0-26-16,10 1-11 16,-8-1-18-16,2 0 1 15,-18-1-24-15,-13 0-78 16,-15 0-80-16,-14 4-446 15,-14 0 42-15</inkml:trace>
  <inkml:trace contextRef="#ctx0" brushRef="#br0" timeOffset="135582.75">28518 10171 876 0,'-7'14'366'0,"8"-1"68"15,-3-19-189-15,23 9-29 0,5-2-13 16,7 0-38-16,4 0-44 15,9-4-27-15,-8 1-52 16,4 1-11-16,-3 1-15 16,-9 0-33-16,-11 2-40 15,-9 1-112-15,-11 7-96 16,-17 5-301-16,-6 3-14 16</inkml:trace>
  <inkml:trace contextRef="#ctx0" brushRef="#br0" timeOffset="135748.85">28479 10350 990 0,'-12'-1'465'0,"6"4"14"16,7 2-259-16,17 3 40 16,7-2-97-16,11 5 8 15,3-3-27-15,13-4-24 16,-2-1-52-16,11-3-18 16,-1-5-28-16,2 0-58 15,-11 0-91-15,-3 2-505 16,-23 4 91-16</inkml:trace>
  <inkml:trace contextRef="#ctx0" brushRef="#br0" timeOffset="136159.76">29339 10405 935 0,'2'-3'322'16,"1"0"101"-16,7-3-245 0,13-3 33 16,34-8-26-16,-23 5-10 15,0-4-41-15,1-7-19 16,-6-3-36-16,-2-19-9 16,-5-4-28-16,-13-7-4 15,-7 7-12-15,-12 3-8 16,-10 20-10-16,-22 10-5 15,-3 13-11-15,-21 9 1 16,-2 8 3-16,-13 8 5 16,11 3 4-16,-2 12 1 15,21-1-1-15,14 9-5 16,19-3-5-16,17 3-2 16,17-9-2-16,18-3 2 15,11-10 5-15,18-8 3 16,1-9 2-16,8-8-28 15,-11-7-111-15,-4-6-450 0,-13-6 83 16</inkml:trace>
  <inkml:trace contextRef="#ctx0" brushRef="#br0" timeOffset="136404.01">29344 10252 1456 0,'0'-4'386'0,"0"-2"142"0,2 2-377 16,-1 0-9-16,2 3 15 15,14 6-61-15,45 29-4 16,-33-10-45-16,4 7-12 16,-4-1-15-16,-1 5-1 15,-2-3-7-15,4-2 1 16,-3-4-7-16,4-6 184 15,0-9-821-15,-2-8 331 16</inkml:trace>
  <inkml:trace contextRef="#ctx0" brushRef="#br0" timeOffset="137274.09">23541 11734 544 0,'-5'10'273'16,"2"2"45"-16,-2 0-132 15,1-2 46-15,1-2-32 16,-1-6 7-16,1-3-21 15,2 0 10-15,1-3-43 16,1-13-9-16,9-59-46 0,3-3-26 16,6-6-38-16,9-23-11 15,5 1-16-15,8-4-4 16,-4 29-2-16,-1 8 1 16,-12 28 1-16,-5 14 3 15,-9 18-1-15,-4 7-5 16,-4 7-5-16,4 7-9 15,-2 9-4-15,4 20-3 16,2 13 5-16,3 23 5 16,1 7 10-16,5 11 9 15,-3-13 6-15,4 1 4 16,-1-18 3-16,-1-8 2 16,-2-16-4-16,2-5 1 15,-6-15-12-15,-1-6-149 16,0-6-444-16,0-17-5 15,-4-7-294-15</inkml:trace>
  <inkml:trace contextRef="#ctx0" brushRef="#br0" timeOffset="137464.09">23613 11432 1654 0,'-58'-15'345'0,"44"12"173"15,19 10-475-15,15 3 14 16,21 2 34-16,11-3-13 16,18-2 9-16,0-6-16 15,9-5-15-15,-18-6-23 16,-5 0-139-16,-20 4-498 16,-13 8 120-16</inkml:trace>
  <inkml:trace contextRef="#ctx0" brushRef="#br0" timeOffset="137912.59">24314 11355 901 0,'-1'-7'389'16,"1"6"60"-16,0 2-242 16,0-1 26-16,0 0-63 15,0 1-17-15,0 2-45 0,0 20-16 16,4 49-31-16,-7-19-12 16,2 0-20-16,5 6-8 15,-1-14-8-15,7-3-2 16,0-17-3-16,-3-9-57 15,-1-12-45-15,2-11-198 16,-2-11-289-16,0-21-15 16</inkml:trace>
  <inkml:trace contextRef="#ctx0" brushRef="#br0" timeOffset="138122.25">24289 11377 1317 0,'-11'-9'460'0,"-4"6"86"15,9 0-386-15,15 1 29 16,3-2-78-16,12 2-8 16,8-3-29-16,15-3-3 0,1 3-19 15,15-2-8-15,-6 3-18 16,1 4-8-16,-17 3-14 16,-5-1-83-16,-16 3-64 15,-13 1-213-15,-21 6-282 16,-15 9-35-16</inkml:trace>
  <inkml:trace contextRef="#ctx0" brushRef="#br0" timeOffset="138299.29">24319 11546 1026 0,'-2'12'303'16,"6"-15"158"-16,9 5-233 16,10 0 2-16,12-1 0 15,0-1-17-15,6-3-81 16,-2 1-64-16,4-3-18 15,-7 1-24-15,0 1-64 16,-9-1-91-16,-9 3-464 16,-18 4-4-16,-19 3-235 15</inkml:trace>
  <inkml:trace contextRef="#ctx0" brushRef="#br0" timeOffset="138486.79">24289 11737 626 0,'-29'11'519'0,"19"2"-57"0,-2-3-8 15,33-2-212-15,14-5-14 16,17 2-3-16,9-5-49 16,16-5-26-16,-3 0-71 15,11-1-20-15,-16 0-30 16,-6-2-68-16,-14 4-112 16,-5-1-500-16,-15 2 73 15</inkml:trace>
  <inkml:trace contextRef="#ctx0" brushRef="#br0" timeOffset="138885.72">25142 12221 1228 0,'1'-245'290'0,"3"159"137"15,1 36-348-15,6 21 36 16,7-83-8-16,8 92 26 16,1-2-29-16,1-8-9 15,-2-10-28-15,-7-7-8 16,-8 0-25-16,-9 0 1 16,-5 12-12-16,-18 5-5 15,-6 15-10-15,-18 7-4 16,-9 6-8-16,-13 7-1 15,1 6 2-15,-9 5 11 16,16 7 6-16,-1 6 7 16,18 2 1-16,13 11-1 15,23 0-9-15,14 6-3 16,21-10-6-16,20-2 2 16,7-14 3-16,12-10 3 0,-2-12-2 15,2-12-28-15,-17-7-105 16,-14-12-467-16,-33-4 91 15</inkml:trace>
  <inkml:trace contextRef="#ctx0" brushRef="#br0" timeOffset="139235.79">25075 11505 488 0,'-52'23'237'0,"33"-8"-19"16,9-7-81-16,6 5-106 15,5-3 34-15,3 0 90 16,3-5 43-16,2-1 91 16,-1-2 13-16,0 0 16 15,-4-1-74-15,1 3-27 16,-3 2-87-16,-2-5-33 15,1 2-56-15,1 0-15 16,7 11-19-16,40 41 2 0,-21-34-1 16,6 2 9-1,-2-2 2-15,2 1 5 0,-7-5-2 16,-7-2 9-16,-6-3-28 16,-8-1-493-16,3-1-175 15,-22-5-128-15</inkml:trace>
  <inkml:trace contextRef="#ctx0" brushRef="#br0" timeOffset="139885.42">25596 11377 298 0,'-13'-6'82'15,"-2"0"124"-15,-1 4-39 16,2 0 83-16,2-1 39 16,3-2 50-16,5 3-66 15,1-1-15-15,4-1-74 16,-1 3-26-16,2 0-64 16,4 0-15-16,21-1-29 0,46 0 3 15,-33 5-11-15,3 4-2 16,-3 5-12-1,-3 5-1-15,-14 1-8 0,-8 6 6 16,-14 0 1-16,-11 6 9 16,-10-2-3-16,-8 1 4 15,-3-3-8-15,-4-5-1 16,3-6-7-16,-4-8-9 16,4-6-25-16,4-4-89 15,9-3-76-15,7-5-218 16,13-2-239-16,13-4-42 15</inkml:trace>
  <inkml:trace contextRef="#ctx0" brushRef="#br0" timeOffset="140185.62">26135 11348 533 0,'15'-4'477'0,"-6"0"-40"0,-9 0-102 16,-7 0-14-16,0 1-115 15,-9-2-15-15,1 0-51 16,-4 0-7-16,1-1-36 16,-6 1-10-16,0 2-29 15,-7 6-6-15,-3 0-19 0,-9 8-2 16,4 4-6-16,-4 6 2 16,9 0-9-16,6 11-2 15,15-3-5-15,14 8-4 16,9-1-7-16,24 0-1 15,13-9-1-15,18-4 2 16,3-12 2-16,11-8-26 16,-18-5-50-16,6-11-573 15,-15-8 149-15</inkml:trace>
  <inkml:trace contextRef="#ctx0" brushRef="#br0" timeOffset="141849.75">28175 11139 1217 0,'-12'2'353'15,"12"-2"101"-15,-8 5-354 16,-1 9 15-16,-1 7-33 15,-3 15-8-15,4 7-15 0,1 17-3 16,6 5-14-16,3 14-2 16,6-7-14-16,2 6 0 15,3-14-4-15,-1-5 5 16,-5-19-3-16,3-11 1 16,-1-11-19-16,-7-9-67 15,-4-9-57-15,-1-8-106 16,-2-5-63-16,-3-11-49 15,2-6 67-15,3-13 63 16,4 2 149-16,5-3 130 16,-1 9 99-16,0 3 72 15,-2 15 17-15,3 6-13 16,-7 5-61-16,10 6-17 16,4 3-67-16,8 1-17 15,6 3-29-15,11 2-6 16,-4 3-18-16,3 5-7 0,-5 4-13 15,-10 6 4-15,-10-2-1 16,-15 8 10-16,-11-2 4 16,-19 2 4-16,-9-4-4 15,-7 1-15-15,5-10-43 16,9-2-154-16,11-9-61 16,10-2-381-16,9-6-31 15</inkml:trace>
  <inkml:trace contextRef="#ctx0" brushRef="#br0" timeOffset="142131.99">28610 11685 1002 0,'-23'6'246'0,"8"-6"110"16,9-8-280-16,4 3 37 15,7 7 24-15,1 6 19 16,4 4 0-16,-3 5 6 16,3 8-43-16,-5 7-17 15,0 3-46-15,-2 11-14 0,-3 1-19 16,1 0-7-16,6-8-8 16,1-2 0-16,0-13-47 15,8-9-129-15,2-13-388 16,-1-13 43-16</inkml:trace>
  <inkml:trace contextRef="#ctx0" brushRef="#br0" timeOffset="142345.45">28591 11686 1575 0,'-14'-3'409'0,"11"3"150"15,-6-8-457-15,17 8-1 16,10-2-8-16,10 1-32 15,7-3-11-15,17 1 0 16,1-2-15-16,8 2-4 16,-5 1-13-16,-7 4-4 15,-19 1-4-15,-11 1-32 16,-14 0-43-16,-11 5-173 16,-12-6-385-16,-9 13 28 15</inkml:trace>
  <inkml:trace contextRef="#ctx0" brushRef="#br0" timeOffset="142547.82">28650 11827 1296 0,'-21'-3'465'0,"22"3"86"15,4 2-329-15,10 1-5 16,15 1-28-16,3-2-71 16,12-1-8-16,-5-3-47 15,5 1-13-15,-7 0-24 16,5 2-16-16,-11-1-41 15,-7 2-143-15,-11 4-61 16,-17 10-431-16,-16 0-11 0</inkml:trace>
  <inkml:trace contextRef="#ctx0" brushRef="#br0" timeOffset="142733.54">28586 12022 1270 0,'8'8'350'16,"-12"-5"143"-16,17 5-308 15,8 0 12-15,5 2 37 16,4-2-68-16,12-3-8 16,-3-4-63-16,14-3-20 15,-2-4-36-15,7-2-12 16,-9-1-15-16,-4 3-16 16,-10 1-36-16,-13 1-93 15,-16 1-530-15,-18-2 111 0</inkml:trace>
  <inkml:trace contextRef="#ctx0" brushRef="#br0" timeOffset="143181.35">29352 11969 811 0,'-1'8'262'0,"1"-3"101"16,1-1-178-16,2-1 1 16,16 4 60-16,42-3-68 15,-27-20 8-15,-3-3-45 16,4-7-17-16,-8 1-49 16,3-8-18-16,-7 1-31 0,-5-4-2 15,-9 5-5-15,-7 0 1 16,-10 6-4-16,-8 5-4 15,-4 3-7-15,-9 4-5 16,-2 4-4-16,-9 5 0 16,-4 6 1-16,-12 7 0 15,0 3 2-15,-9 12 4 16,6 2 1-16,-3 9 5 16,17 1 0-16,16 9-2 15,16-6-6-15,19 3 2 16,22-7-5-16,24-6 3 15,11-14 3-15,22-10 4 16,-5-13-3-16,4-11-24 16,-21-4-87-16,-6-3-489 15,-23 1 110-15</inkml:trace>
  <inkml:trace contextRef="#ctx0" brushRef="#br0" timeOffset="143697.97">29405 11883 907 0,'0'-11'265'0,"-8"-28"96"16,-8 38-244-16,2 2 22 16,6-1-3-16,1 3 5 15,6-2-14-15,2 3 10 16,-1-4-16-16,0 1 14 16,0 2-16-16,1 2 9 15,7 20-22-15,16 41-4 16,-9-32-26-16,9 8-9 0,4-4-24 15,3-1-5-15,-3-8-14 16,-1-2-1-16,-10-12-6 16,-4-4-11-16,-10-6-32 15,-5-5-640-15,-15-14 191 16</inkml:trace>
  <inkml:trace contextRef="#ctx0" brushRef="#br0" timeOffset="152705.69">27224 11244 328 0,'19'-5'390'15,"-4"-8"-50"-15,-2 0-40 16,0 2-50-16,-9 5-100 16,-2 3-20-16,-7 6-46 0,3-2 9 15,-2 1-10-15,-7 4 24 16,-48 37-2-16,30-19 4 15,-4-3-23-15,-9 1-2 16,-6-1-24-16,-19 4-10 16,-2-4-17-16,0 6-5 15,13-5-16-15,16 1-15 16,24-3-9-16,21-1 1 16,22-3 3-16,18 3 9 15,6-2 13-15,12-1 5 16,-2 3-2-16,6 5-4 15,-7-4-6-15,19 0 0 16,-7-1-1-16,4-2 2 16,-20-8 13-16,-16-3-141 0,-41-2-301 15,-39-5-157 1,-34-2-190-16</inkml:trace>
  <inkml:trace contextRef="#ctx0" brushRef="#br0" timeOffset="153039.79">26621 11791 798 0,'-2'-10'205'16,"-24"13"89"-16,23 0-189 15,-1-6 1-15,5 6 36 16,-1-3-14-16,1 0 35 16,0 0-26-16,2 1 15 15,16 3-21-15,45 15 0 16,-25-9-40-16,24 3-9 16,6 0-24-16,19 4-9 15,-6 1-20-15,-2-2-2 16,-19-1-5-16,-15-5 7 15,-21-4-16-15,-3-2-97 16,-11 0-492-16,-7-2 115 16</inkml:trace>
  <inkml:trace contextRef="#ctx0" brushRef="#br0" timeOffset="153840.19">27567 11523 361 0,'-3'-2'343'16,"1"1"-51"-16,-5-1-54 0,4 2-30 15,1 0-76-15,-1 0 3 16,-1 0-28-16,-1 0-10 16,2 0-30-16,1 0 3 15,2 0-18-15,1 0 6 16,2 0-6-16,17 3 1 16,39 10-10-16,-24-3-2 15,3-1-13-15,13 0-2 16,-2-2-8-16,2-4-1 15,-9-1-2-15,-10-1 15 16,-22-2 8-16,-18 1 2 16,-19 0-3-16,-23 1-2 15,-6-3-15-15,-8 2-6 16,7-3-4-16,4 0 1 0,21-2 0 16,5 1-2-16,14-1-4 15,5 3-12-15,8 0-8 16,6 3-6-16,8 2-2 15,8 4-1-15,1 0 12 16,8 4 3-16,-1-3 7 16,8-1 2-16,-4-4 3 15,2 2 11-15,-11-8-65 0,-9-1-470 16,-14-5 146-16</inkml:trace>
  <inkml:trace contextRef="#ctx0" brushRef="#br0" timeOffset="154837.07">22634 11475 150 0,'-3'-3'286'0,"-3"-2"-9"15,3 3 20-15,2 2-40 16,0 0-58-16,0 0-30 16,1 0-62-16,0 0-2 15,0 1-22-15,1 0 23 16,0 0-6-16,2 0 16 15,5 1-14-15,16 3 1 16,35-1-23-16,-21-7-10 16,2 1-28-16,11-2-10 15,1 2-12-15,12 0-4 16,-8 0-5-16,-1 0 1 16,-16 1 0-16,-9-2 15 0,-20 3 4 15,-18 0 2-15,-16 1-3 16,-23 3-2-16,-9 0-16 15,-16-1-4-15,4 2-1 16,-4-3-1-16,18-1 0 16,6-1-2-16,17 1-4 15,11-1-15-15,19 2-8 0,21 1-147 16,18 0-419-16,33-4 86 16</inkml:trace>
  <inkml:trace contextRef="#ctx0" brushRef="#br0" timeOffset="159399.07">7350 13427 127 0,'-3'-5'218'16,"-1"1"-26"-16,1-1 72 0,1 1-44 16,0 0 24-16,0-1-25 15,1 2 20-15,0 0-52 16,0-1-9-16,0 2-53 15,0 0-22-15,0 1-53 16,0 1-14-16,1 1-23 16,0 1 1-16,1 5 1 15,7 19 11-15,10 35 2 16,-7-28 10-16,-1-3-4 16,3 0-1-16,0-9-10 0,0-2 21 15,-1-10 5-15,3-8 27 16,-3-4 11-16,6-7 15 15,3-7-22-15,12-10-3 16,-2-4-28-16,10-17-7 16,1-2-17-16,11-16-1 15,0-6-9-15,23-25 0 16,2 3-6-16,13-10-1 16,-7 13-6-16,5 9-1 15,-20 26-1-15,-12 14-20 16,-21 15-45-16,-18 13-600 15,-23 6 164-15</inkml:trace>
  <inkml:trace contextRef="#ctx0" brushRef="#br0" timeOffset="176783.23">23527 12575 508 0,'-7'4'237'16,"1"0"1"-16,1-2-144 15,0 0 23-15,1 0-34 0,0-1 25 16,0 0 8-16,1 0 33 16,0-1-19-16,-1 0 11 15,2-1-33-15,0 0-16 16,0 0-36-16,2 0-19 16,0 0-31-16,2 0-7 15,1 0-3-15,16-3 5 16,36 0 3-16,-27 11 3 15,-3-2 1-15,2 5 18 16,-9 2 6-16,-4 3 15 16,-8-2 3-16,-5 7 5 15,-4-5-15-15,-6 3 1 16,-4-5-12-16,-8 6 9 16,-8-8-2-16,-14-1 2 15,-3-3-9-15,0 1-13 16,7-6-43-16,7-6-120 0,25 1-96 15,29-1-305-15,14-6-36 16</inkml:trace>
  <inkml:trace contextRef="#ctx0" brushRef="#br0" timeOffset="177216.07">24077 12562 407 0,'0'-1'198'16,"0"-5"10"-16,0-3-50 16,1 2-66-16,0 0 54 15,-1 2-4-15,-2 1 19 16,1 3-13-16,-1 0 0 15,-3 0-49-15,-9 1-15 16,-50 9-28-16,29 0 8 16,5 0-12-16,-5 1 19 15,5-2 4-15,2 2 16 0,4 0-18 16,-6 6-6 0,6 1-24-16,0 6-12 0,5 2-21 15,4 6-9-15,7-4-2 16,10 0-1-16,12-2 3 15,15-2 11-15,5-10 6 16,20-3 5-16,5-5 1 0,12-8 2 16,-8-3-7-1,8-5-94-15,-18 0-83 0,-8 1-391 16,-23 5 12-16</inkml:trace>
  <inkml:trace contextRef="#ctx0" brushRef="#br0" timeOffset="177732.25">24485 12600 331 0,'-6'5'61'0,"6"-8"69"15,4 6-6-15,-2-4 53 0,-2 1 97 16,0 0 25-16,0 0 32 16,0-1-67-16,-1 1-23 15,0 0-87-15,1 0-24 16,1 0-59-16,1 0-15 16,8 2-19-16,16 3 17 15,33 4-1-15,-27-4 3 16,-1 2-11-16,6-2-6 15,-2 0-21-15,0-3-3 16,-2-4-6-16,-1-1 3 16,-8 2 1-16,-5-4 7 15,-2 4 4-15,-11-3-10 16,-7 2-34-16,-6-1-165 16,-9 2-429-16,-1 0-6 15,-7-3-293-15</inkml:trace>
  <inkml:trace contextRef="#ctx0" brushRef="#br0" timeOffset="178099.26">24459 12770 779 0,'-6'-7'236'0,"2"-2"101"15,5 8-160-15,2 1-2 16,0 2 23-16,-3-2-2 16,0 0-22-16,0 0-25 15,0 0-34-15,-2-1-15 16,2 1-36-16,2 0-12 16,0 0-24-16,2 0 3 15,20 1-5-15,42 2 2 16,-30-1-6-16,12 4 1 15,-5-2-6-15,6 2 5 16,-8-1-4-16,-2-5 3 16,-9-5-3-16,-2-1 6 15,-7 0-2-15,-7 0-19 16,-10 2-83-16,-2 13-529 0,-11 5 125 16</inkml:trace>
  <inkml:trace contextRef="#ctx0" brushRef="#br0" timeOffset="178714.62">25293 12602 789 0,'-10'9'224'15,"-1"-5"109"-15,9-5-218 16,1-1 24-16,5 1 13 15,-4 0-6-15,1 0-19 0,2 0 19 16,0 0-28-16,11-1 1 16,31 4-37-16,-24 2-17 15,6 4-29-15,10 6-9 16,-1 1-16-16,5 3-3 16,-9 0 11-16,-8 6 30 15,-13-6 13-15,-15 5 21 16,-9 0 3-16,-14 3-5 15,-7-4-27-15,-10 2-9 16,5-5-19-16,-5-4-1 16,11-6-12-16,4-5-62 15,9-4-60-15,4-3-171 16,11-3-360-16,23 1 2 16,17-2-230-16</inkml:trace>
  <inkml:trace contextRef="#ctx0" brushRef="#br0" timeOffset="179048.76">25991 12632 733 0,'3'-4'381'16,"-3"2"50"-16,-1 0-184 15,-1 1 6-15,1 0-68 16,-1 0-39-16,0 0-61 0,-2 0 11 15,-2 1-15-15,-14 0 21 16,-35 1 0-16,20-3 10 16,3 4-27-16,-9 5-9 15,2 4-29-15,-10 8-10 16,6 5-20-16,-4 6-7 16,12-1-10-16,14 9-10 15,20-7-5-15,22 4-2 16,16-9 4-16,18-4 4 15,5-10 8-15,10-7 7 16,-9-7-39-16,-1-7 221 16,-12 1-821-16,-15-4 304 15</inkml:trace>
  <inkml:trace contextRef="#ctx0" brushRef="#br0" timeOffset="179407.79">26200 12495 1062 0,'-14'0'315'15,"9"-2"94"-15,0 0-266 16,12 3-26-16,-6-1 40 16,1 0-45-16,6 0 36 15,17-1-15-15,40-7 3 16,-32 1-30-16,16 0-15 16,-5-1-40-16,6 4-16 15,-10 0-21-15,-3 4-5 16,-14 1-3-16,-7 3-55 15,-11 0-61-15,-7 0-491 16,-11 1-9-16,-7-3-223 16</inkml:trace>
  <inkml:trace contextRef="#ctx0" brushRef="#br0" timeOffset="179719.47">26372 12342 816 0,'-6'-12'362'0,"3"6"66"15,0 6-212-15,0 0 19 16,2 0-50-16,1 0-40 16,0 0-44-16,0 0 1 15,0 0-29-15,1 1 5 16,0 1-12-16,1 2 6 15,6 13-17-15,13 46 6 16,-18-29-12-16,-3 12 1 16,1-2-13-16,0 4-7 15,4-11-14-15,2-2-24 16,3-12-48-16,4-11-238 16,1-8-345-16,-2-16-6 15</inkml:trace>
  <inkml:trace contextRef="#ctx0" brushRef="#br0" timeOffset="180378.32">26729 12820 664 0,'-4'-7'376'0,"-4"3"9"15,10 3-170-15,-3 1 30 16,0 0-91-16,0-1 5 16,1 1-31-16,0 0 7 15,2 0-23-15,2 1 11 16,9 2-24-16,45 9-3 15,-31-12-26-15,5 1-2 16,-2-1-18-16,10 3-4 16,-8 0-13-16,-1-1-2 15,-5-2-8-15,-1 2 0 0,-8-3-6 16,0 0 3-16,-6 0-2 16,-2-1 7-16,-5 2-21 15,-3 0-19-15,-8 4-647 16,5-3 189-16</inkml:trace>
  <inkml:trace contextRef="#ctx0" brushRef="#br0" timeOffset="180902.43">27440 12712 1061 0,'-13'-9'316'0,"3"7"84"15,6 1-303-15,11 1 6 16,7-1 11-16,3 2-27 16,3-1 33-16,2 0 0 15,4 0 2-15,-2 4-31 16,4-1-14-16,3 7-38 15,3 4-9-15,-4 1-15 0,6 5-4 16,-6-2-5-16,-5 3 5 16,-8-4 12-16,-9 4 27 15,-12-3 9-15,-15 2 12 16,-7-2-3-16,-9 3-10 16,-1-3-27-16,-6 1-8 15,9-4-11-15,1-1-2 16,8-5-18-16,5-3-87 15,8-5-112-15,11-2-440 16,8-6 23-16</inkml:trace>
  <inkml:trace contextRef="#ctx0" brushRef="#br0" timeOffset="181296.38">28153 12742 719 0,'16'-10'323'16,"-9"1"79"0,-4 2-179-16,-1 6 26 0,2 0-47 15,-5 0-20-15,0 0-57 16,0 1 1-16,0 0-23 0,-1 0 20 16,-2 0-16-16,0 0-1 15,-4 0-26-15,-18 1-10 16,-32 3-30-16,22 2-6 15,-7-3-14-15,-4 9-2 16,3 0-4-16,1 6-5 16,9 3-6-16,6 6-5 15,11-5-6-15,12 7-5 16,11-3 0-16,17 5 2 16,5-5 4-16,16 1 3 15,2-9 6-15,10-4-1 16,-5-8 0-16,7-8-6 15,-5-5-28-15,3-5-121 16,-7-1-56-16,-1-2-435 16,-13 2 11-16</inkml:trace>
  <inkml:trace contextRef="#ctx0" brushRef="#br0" timeOffset="181710.8">28396 12577 709 0,'-8'6'342'16,"-1"-4"51"-16,2 0-115 15,3-2-73-15,1 0 23 16,2 0-79-16,1 0-1 16,1 0-43-16,1 0-6 15,1 1-26-15,16 2-6 16,38 1-22-16,-28-7 9 16,-4 1 0-16,7 1 9 15,-10-2-5-15,3 1 3 16,-4 3-16-16,4 3-5 15,-9-5-12-15,3 3-3 16,-2 1-9-16,-6-3 3 16,-5-1-1-16,-4 1 1 0,-7 0-14 15,3-1-77-15,-2 0-111 16,1 0-490-16,0-1 49 16</inkml:trace>
  <inkml:trace contextRef="#ctx0" brushRef="#br0" timeOffset="183791.99">28815 13112 584 0,'-12'0'185'0,"-30"9"32"16,44-13-146-16,5 3-37 16,3 1 15-16,3 0 34 0,0 1 15 15,0-1 36-15,-3 3-11 16,2 7-1-16,-2 1-30 16,-1 5 10-16,-3 2-22 15,-5 7 5-15,-5-3-8 16,-8 5-2-16,-6-4-25 15,-6 1-89-15,2-5-85 16,8-1-330-16,9-5 1 0</inkml:trace>
  <inkml:trace contextRef="#ctx0" brushRef="#br0" timeOffset="184192.43">29285 12865 131 0,'-7'-4'335'0,"0"-1"-28"15,3 3 14-15,-1-1 34 16,2-1-81-16,2 3-21 0,0 0-62 15,0 0-23-15,0 0-57 16,1 0-20-16,1 0-46 16,2 0-17-16,8 0-16 15,20 1-5-15,33 7-5 16,-29 4 0-16,-3 2 0 16,-3 6 2-16,-12 0 4 15,-12 4 19-15,-13 0 9 16,-16 4 8-16,-9-1 0 0,-13 2-1 15,2-4-18-15,0-2-49 16,14-8-48-16,7-9-139 16,18-7-128-16,19-14-240 15,14-9-59-15</inkml:trace>
  <inkml:trace contextRef="#ctx0" brushRef="#br0" timeOffset="184492.63">29742 12850 423 0,'4'-12'240'0,"3"0"38"16,-1 5-96-16,2 0 36 15,-1 1-27-15,-3 0 4 16,-1 5-13-16,-3-1 2 0,-1 1-32 16,-1 0 0-16,-1 1-46 15,-9 0-27-15,-17 1-27 16,-40 11-2-16,35-1-14 15,-4 3 1-15,4 5-6 16,4 7-8-16,9 3-12 16,10 9-15-16,14 2-10 15,13 2-3-15,12-5 5 16,12-1 8-16,-1-16 8 16,3-8 4-16,-2-9-58 0,-3-10-504 15,-10-13 147-15</inkml:trace>
  <inkml:trace contextRef="#ctx0" brushRef="#br0" timeOffset="184935.13">29897 12647 891 0,'-2'3'341'0,"0"-2"93"16,-1-15-236-16,8 15-44 16,6-1-8-16,13-1-48 15,8 2-39-15,8-2 11 16,2-4-11-16,5-1-5 15,-10-1-16-15,-3 1-6 16,-11 2-6-16,-7 2-82 16,-12 2-92-16,-5 1-371 15,-5-4 10-15</inkml:trace>
  <inkml:trace contextRef="#ctx0" brushRef="#br0" timeOffset="185176.45">30075 12457 957 0,'-10'-7'316'0,"11"2"81"15,1 1-230-15,-2 3 5 16,0 0-7-16,-1 1-60 16,0 0-4-16,-1 1-49 15,-1 2-16-15,-2 17-14 0,-4 47-9 16,15-30-8-16,-4 4 1 15,4-8-1-15,4 0 5 16,2-6-78-16,9 3-435 16,1-2 121-16</inkml:trace>
  <inkml:trace contextRef="#ctx0" brushRef="#br0" timeOffset="185808.33">30157 13192 335 0,'-1'0'374'0,"1"0"-52"0,-1-1-59 15,1 0-20-15,-2 0-106 16,1 0-12-16,0 0-42 16,1 1-1-16,0 1-17 15,1 0 8-15,2 1-13 16,1 1 8-16,5 3-11 15,-2 9 2-15,29 36-12 16,-39-30 1-16,-10-2-9 0,-6 5-124 16,-1-3-404-16,7 1 96 15</inkml:trace>
  <inkml:trace contextRef="#ctx0" brushRef="#br0" timeOffset="186173.42">30467 12864 784 0,'4'-7'367'0,"-2"0"18"15,4 6-221-15,7-2 17 0,1 1-78 16,11 1-23-16,6 1-18 16,4 1-1-16,-5 1-15 15,4 8 7-15,-10 1-8 16,-6 7 12-16,-14 1 3 16,-12 9 16-16,-11-1-7 15,-9 7 1-15,-5-3-15 16,-5-3-12-16,8-6-17 15,-5-6-76-15,5-9-69 0,3-7-190 16,10-2-253-16,9-16-45 16</inkml:trace>
  <inkml:trace contextRef="#ctx0" brushRef="#br0" timeOffset="186457.67">30988 12841 1234 0,'11'-13'337'0,"-16"5"96"16,5-1-352-16,-1 2 30 16,2 1-24-16,-5 0 8 15,-1 1-9-15,-6 3-16 16,-5 3-27-16,-11 3-12 16,-3 6-14-16,-14 9 9 15,3 2 2-15,-4 8 3 0,9 2-6 16,6 5-7-16,17-4-14 15,14 2-6-15,13-7-2 16,16-2 2-16,6-7 5 16,11-8 3-16,-4-7 3 15,4-7-54-15,-9-3-85 0,3-13-423 16,-4 1 57 0</inkml:trace>
  <inkml:trace contextRef="#ctx0" brushRef="#br0" timeOffset="186805.73">31143 12621 914 0,'-14'5'430'16,"2"-6"15"-16,6-1-261 16,15 2 29-16,7 0-97 15,11-2-4-15,7-1-23 16,8-3-2-16,-1-1-25 15,2 2-9-15,-8 1-25 16,-1 4 1-16,-14 0-30 16,-3 0-115-16,-13-5-435 15,-12-6 85-15</inkml:trace>
  <inkml:trace contextRef="#ctx0" brushRef="#br0" timeOffset="187346.52">31561 12818 731 0,'-23'-14'265'0,"14"8"65"16,-4 1-179-16,10 8-20 15,-2 0 1-15,7 4-60 16,-2-7 17-16,1 1-13 0,2 1 20 15,22 9 0-15,45 14 4 16,-27-16-29-16,9 2-12 16,-5 0-24-16,5 3-11 15,-7 0-15-15,0 3 2 16,-13-4 1-16,-6-2 4 16,-13-5 8-16,-11 1 7 15,-10-5-1-15,-17 5-2 16,-7 2-6-16,-13 6-11 15,-3 3-9-15,-13 10 1 16,6-1 4-16,-8 3 11 16,14-2 3-16,2-2 0 15,18-7-4-15,7-5-38 16,11-4-87-16,10-2-443 16,7-7 90-16</inkml:trace>
  <inkml:trace contextRef="#ctx0" brushRef="#br0" timeOffset="187622.78">31517 13344 996 0,'-19'-5'322'0,"6"1"98"16,12 2-280-16,3 0 13 15,8 1-8-15,8-2-13 16,8-1-11-16,12-3 18 16,3 0-24-16,15-7-5 15,-2-2-40-15,8-5-18 16,-9 2-25-16,-3-1-7 16,-13 6-8-16,-6 5-103 15,-20 5 211-15,4 3-714 16,-3 1 206-16</inkml:trace>
  <inkml:trace contextRef="#ctx0" brushRef="#br0" timeOffset="188106">32474 13221 775 0,'1'6'320'0,"9"-2"51"0,0-1-171 15,1-1 19-15,10-2-2 16,1-5-48-16,8-5 6 16,1-1-48-16,6-8-13 15,-1-3-36-15,5-13-12 16,-5-3-26-16,2-12-3 15,-10 2-10-15,-9 1 0 16,-12 11-6-16,-10 5-3 16,-14 10-6-16,-4 1-4 15,-3 5-7-15,-6-3-2 16,-4 9-1-16,-14 0-2 16,-6 3 1-16,-7 8 3 15,1 8 2-15,-4 7-3 16,15 6 1-16,4 16-4 15,10 5-4-15,11 11 0 16,15-3 3-16,14 9 4 0,15-14 5 16,16-3 5-16,10-18 2 15,24-8 2-15,1-19-2 16,11-12 3-16,-8-12-14 16,0-26-607-16,-31-7 200 15</inkml:trace>
  <inkml:trace contextRef="#ctx0" brushRef="#br0" timeOffset="192734.79">23242 13531 192 0,'-17'33'222'0,"12"-31"-26"15,2 0-16-15,1-4 17 16,2 2-57-16,-1 0 18 16,0 0-22-16,0 0 1 15,0 0-27-15,0 0 3 0,0 0-29 16,1 0-13-16,0 0-29 15,0 0-7-15,0 0-14 16,0 0 5-16,0 0 1 16,1 0 7-16,1 0-2 15,1 1 2-15,3 0-11 16,11 4-2-16,36 18-7 16,-29-7 2-16,-2-3-4 15,-4 5 13-15,0 3 4 0,-7 4 19 16,-7-4 9-16,-7 4 22 15,-3 0-4-15,-15 3 4 16,-5-3-18-16,-11 3-5 16,0-4-20-16,-5-5 0 15,8-8-10-15,3-5-46 16,12-9-65-16,7-4-131 16,11-5-92-16,11-6-278 15,7 4-21-15</inkml:trace>
  <inkml:trace contextRef="#ctx0" brushRef="#br0" timeOffset="193100.33">23640 13664 434 0,'7'-5'172'16,"1"1"52"-16,1 2-101 15,1 1 57-15,-1-3-3 16,-3 0 29-16,-2-1-17 16,-3-3 2-16,-4 4-43 15,-2-2-7-15,-3 2-43 16,-5-3-8-16,-2 6-31 0,-9 2-6 16,-4 6-20-16,-8 5 1 15,-4 3-10-15,0 7 3 16,9-2-5-16,2 6-6 15,12 1-11-15,9 4-11 16,9-2-7-16,12 2-1 16,7-5 2-16,11-4 3 15,7-7 6-15,12-9-57 16,-1-8-63-16,10-8-394 16,-8-2 50-16</inkml:trace>
  <inkml:trace contextRef="#ctx0" brushRef="#br0" timeOffset="193363.62">23860 13491 1058 0,'-21'-1'370'15,"12"-1"65"-15,7 2-311 16,6 0-2-16,7 3-31 0,14 3-14 16,5-4-11-16,14 0 4 15,1-2-2-15,11-1-23 16,-10-5-20-16,2 2 1 16,-13-4-23-16,-7 1-139 15,-14 0-379-15,-20-2 60 16</inkml:trace>
  <inkml:trace contextRef="#ctx0" brushRef="#br0" timeOffset="193613.11">23964 13320 1076 0,'-14'-8'284'15,"21"17"103"-15,-4-3-304 0,2 3-4 16,2 6 36-16,0 2-33 16,2 11 34-16,-3 0 5 15,-4 8 9-15,1-1-33 16,-2 4-14-16,-1-6-35 16,5 1-99-16,4-10 31 15,8-5-523-15,4-12 102 16</inkml:trace>
  <inkml:trace contextRef="#ctx0" brushRef="#br0" timeOffset="194019.26">24491 13739 948 0,'-16'-10'333'16,"3"0"74"-16,8 7-267 15,8 3 9-15,6 0-16 16,8 1-13-16,6 1-11 16,9-2 14-16,2 1-29 15,12-2-12-15,-2-4-39 16,4 1-9-16,-9 1-17 0,-3-3 2 16,-13 4-5-16,-7-1-66 15,-12 2-56-15,-6 6-134 16,-10 3-274-16,-22 9-41 15,-6 4-145-15</inkml:trace>
  <inkml:trace contextRef="#ctx0" brushRef="#br0" timeOffset="194196.79">24504 13813 929 0,'-24'-2'406'16,"6"7"45"-16,1-3-217 15,9 3-33-15,4-1-30 16,9-2-79-16,13 2 13 15,10-1-30-15,15-1 4 16,6-2-12-16,17 1-6 16,-7 0-29-16,0 2-26 0,-10 0-107 15,4 6-481-15,-17 0 109 16</inkml:trace>
  <inkml:trace contextRef="#ctx0" brushRef="#br0" timeOffset="195133.68">25118 13726 1205 0,'-10'-8'368'0,"-2"8"67"16,8 6-359-16,8 6 2 16,6 7-47-16,3 10-18 15,1 0 7-15,-1 5 5 16,-6-3-2-16,-4-3 4 16,-3-8-3-16,0-4 4 15,-1-7-1-15,3-7 4 16,2-6-8-16,4-9-7 15,3-9-7-15,7-12-6 0,5-3-7 16,1-12 1 0,-4 8 1-16,0 5-3 0,-5 12-5 15,-6 9-5-15,-4 19-2 16,0 8 2-16,-4 4 8 16,3 10 11-16,0-1 5 15,5 2 2-15,0-4-1 16,4-5 1-16,0-6-3 0,0-5 5 15,0-8 2-15,5-9 3 16,1-1-4-16,4-9-1 16,2-2-7-16,6-4 0 15,-1 5-3-15,-3 0-2 16,-6 2-2-16,-5 9-2 16,-6 9-3-16,-4 2-1 15,-4 8 0-15,-1 7 0 16,-1 0 2-16,-1 4 2 15,1 1 0-15,2 3 1 16,2-3-1-16,6 3 1 16,2-4-1-16,8-2 4 15,2-3 0-15,5-8 6 16,2-4 2-16,13-8-1 16,1-6 0-16,11-6 0 0,0-3-3 15,9-5 3-15,-13 3-1 16,-4-5 6-16,-14 4 2 15,-12-3 8-15,-16 3-3 16,-14-4 0-16,-8 7-9 16,-10-2-9-16,-4 5-9 15,-8 6-1-15,1 8-2 16,-6 7 3-16,4 5 2 0,7 7-4 16,12 3-2-16,14 4-3 15,16-2-1-15,15 2 4 16,10-5 4-16,13-2 9 15,0-8 4-15,7-3 4 16,-12-5 1-16,0-4 1 16,-11 1-4-16,-2 3-6 15,-7 6-4-15,0 1-1 16,5 6-1-16,0 3 2 16,1-2 4-16,6-2 3 15,0-1-9-15,0-2-130 16,-4-2-384-16,0 3 76 15</inkml:trace>
  <inkml:trace contextRef="#ctx0" brushRef="#br0" timeOffset="195398.28">26330 13612 1409 0,'-10'0'346'0,"35"-19"142"15,-13 25-392-15,10 11-10 16,10 10 29-16,1 3-41 0,8 14 11 16,-1-2-15-16,4 5-3 15,-5-5-23 1,2 0-7-16,-7-11-15 0,8-5-1 16,-6-10-5-16,0-4-17 15,-9-10-45-15,-1-5-149 16,-18-4-403-16,-2-8-4 15,-6-4-263-15</inkml:trace>
  <inkml:trace contextRef="#ctx0" brushRef="#br0" timeOffset="195582.79">26791 13621 1272 0,'-14'18'360'15,"25"-22"169"-15,-21 20-326 16,-3 0 3-16,-6 11 21 15,-4-2-102-15,-13 10-34 16,-4-2-49-16,-5 7-12 0,7-6-16 16,-1 1-102-16,17-9 38 15,10-3-572-15,10-9 108 16</inkml:trace>
  <inkml:trace contextRef="#ctx0" brushRef="#br0" timeOffset="196483.08">27572 13408 915 0,'3'-3'253'0,"-12"2"81"16,-13 7-258-16,-13 3 8 16,-7 2-5-16,-9 1 20 15,0-2 3-15,-3-3 14 16,10-2-13-16,3-1-1 16,12-2-41-16,7 5-26 15,11 1-31-15,4 7-15 16,11 5-12-16,4 3-2 15,3-3 10-15,18 1 12 16,9-7 8-16,9-3 5 16,3-4 2-16,4-5 3 15,-16-1-4-15,-9 4 5 16,-15-1 0-16,-14 5 11 0,-9 6-2 16,-14 5 4-16,-5-3-5 15,-14 2 2-15,0-4-10 16,-5 2 4-16,9-9-5 15,2 0 1-15,14-4-15 16,11 3-9-16,12-3-7 16,25 6-1-16,11 1-1 0,10 4 11 15,3 1 7-15,1 0 4 16,-22-2 0-16,-6 5 11 16,-15-3 6-16,-13 4 10 15,-10-1 2-15,-10 4 2 16,-7 2-11-16,-7 7-10 15,5-2-12-15,6 6-6 16,12-3-6-16,6-1-1 16,17-5 2-16,9 2 4 15,4-8 5-15,9 1 6 16,5-6 1-16,7 0 8 16,-4-4-78-16,4 5-475 15,-11-4 139-15</inkml:trace>
  <inkml:trace contextRef="#ctx0" brushRef="#br0" timeOffset="196866.69">27693 13721 1115 0,'-23'-9'354'15,"19"8"103"-15,0 0-310 16,9 4-11-16,-4-3 22 16,4 0-90-16,30 7 13 15,37 9-5-15,-31-5-4 16,-3-3-21-16,0 8-4 15,-11-3-18-15,-6 6 0 16,-6 0-4-16,-12 7 12 16,-10-1 1-16,-12 4 8 15,-9-3-3-15,-15 2 1 16,-6-6-12-16,-4 0-15 16,2-4-43-16,2-4-115 15,16-5-80-15,17-10-406 0,16-10 8 16</inkml:trace>
  <inkml:trace contextRef="#ctx0" brushRef="#br0" timeOffset="197165.94">28302 13739 1152 0,'-2'-14'283'15,"4"8"126"-15,-2 0-320 0,-3 1 20 16,-5 2 3-16,-6 1 25 15,-2 5-11-15,-12-1 1 16,2 7-9-16,-6 2-2 16,-1 0-34-16,-8 6-3 15,6 2-22-15,-5 3-6 16,4 1-17-16,7 7-11 16,10-5-16-16,10 7-8 15,13-5-8-15,12 5-1 16,9-6 1-16,16 0 6 15,-2-11-22-15,13-7 229 16,3-13-819-16,6-9 323 16</inkml:trace>
  <inkml:trace contextRef="#ctx0" brushRef="#br0" timeOffset="197423.25">28442 14008 1073 0,'4'1'291'0,"-2"1"134"16,0 1-291 0,2 5 29-16,4 10 2 0,11 40-5 15,-19-32-36-15,0 6-19 16,0-5-39-16,1 1-12 15,0-5-34-15,2-3-77 16,1-7-43-16,-3 1-457 16,-4-4 69-16</inkml:trace>
  <inkml:trace contextRef="#ctx0" brushRef="#br0" timeOffset="197879.64">29313 14026 897 0,'-5'8'402'16,"3"-4"-3"-16,4-30-143 16,5 22-169-16,3-4 5 15,7-2 19-15,4-1-10 16,6-12-9-16,-1-4-37 15,5-12-5-15,-5-2-16 16,-6-8-1-16,-10 7-9 0,-7 2 11 16,-13 11-4-16,-19 2-3 15,-8 8-4-15,-16 7 1 16,-4 6-10-16,-7-1 4 16,7 10 3-16,-3 9 2 15,7 0-5-15,-4 13 0 16,10 5-5-16,1 13 2 15,11-2-5-15,11 16-1 16,19-3-4-16,19 11 0 16,18-17-1-16,22-2 4 15,9-16 1-15,17-10 6 16,-5-22 0-16,7-11 4 16,-16-12 1-16,-2-15-63 15,-26-5-84-15,-23-12-483 16,-20-5 69-16</inkml:trace>
  <inkml:trace contextRef="#ctx0" brushRef="#br0" timeOffset="198553.35">29745 13502 1247 0,'-18'-4'409'0,"3"-3"83"16,11 2-372-16,10 4-9 15,10 3-64-15,12 0-29 16,11 3-22-16,11 5 1 15,-3 0 5-15,4 7 4 16,-14-2 0-16,-11 1 9 16,-16-4 9-16,-15 7 22 15,-17-7 1-15,-18 5 3 0,-7 2-7 16,-5 4-14 0,8-7-25-16,5 7-6 0,21-4-7 15,8 1-2-15,9-3 1 16,5 3 3-16,6-2 3 15,3-1 3-15,0-2 2 16,5 1 3-16,-2-5 1 16,3-4 5-16,-4-2 0 15,-1-2 6-15,-6-4 0 0,-2 2 1 16,-6 0-7-16,3 3-8 16,-3-4-9-16,0 3-2 15,2 6-3-15,10 25 2 16,13 36 5-16,-10-22 4 15,0-8 2-15,-1 5 1 16,-5-9 1-16,-2-2 13 16,-7-8 12-16,-5 5 28 15,-5-5 10-15,-2 4 9 16,1-5-11-16,-3 0-9 16,1-6-23-16,-10-7-1 15,-5-6-9-15,-23 1-2 16,-9-5-26-16,-9 1-112 15,7 3-375-15,20-3-149 16,38-1-178-16</inkml:trace>
  <inkml:trace contextRef="#ctx0" brushRef="#br0" timeOffset="199563.02">23040 14518 799 0,'-51'44'269'0,"36"-40"73"15,11-4-227-15,2-1 20 16,4-3-13-16,-2 3-4 15,1-1-9-15,2 0 13 16,2 0-25-16,8-1-14 16,34-3-36-16,-25 13-18 15,1 2-22-15,5 4-4 0,-1-1-2 16,2 9 7-16,-8-3 9 16,-7 3 17-16,-12-3 11 15,-9 3 14-15,-11-4-3 16,-14 4-5-16,-3-2-15 15,-7 1-6-15,3-6-21 16,2-3-62-16,10-9-63 0,9-5-30 16,16-6-409-16,23-5 76 15</inkml:trace>
  <inkml:trace contextRef="#ctx0" brushRef="#br0" timeOffset="199878.18">23483 14552 424 0,'-4'2'314'0,"3"0"18"15,1-5-79-15,0 2 9 16,-1 0-47-16,0 1-15 16,0 0-50-16,-1 0-12 15,-3 0-44-15,-8 0-8 16,-44 4-30-16,24 1 9 15,0 4-6-15,-5 3 4 0,1 2-10 16,4 7-11-16,10 2-25 16,10 6-18-16,13-3-11 15,16 6 0-15,11-4 4 16,15 0 4-16,5-9 9 16,12-2 4-16,-6-9 12 15,7-3-133-15,-8-6-381 16,-5 0-68-16,-17 0-238 0</inkml:trace>
  <inkml:trace contextRef="#ctx0" brushRef="#br0" timeOffset="200213.8">23673 14428 597 0,'2'1'310'0,"1"1"30"0,4 0-138 15,-6-2 49-15,2 0-49 16,13 1-16-16,43 5-36 15,-28-6-13-15,2-1-56 16,7 2-6-16,-3 1-14 16,0-1-6-16,-3 2-20 15,-3-2-2-15,-10 0-1 16,-6-1-37-16,-10 2-540 0,-6-2 180 16</inkml:trace>
  <inkml:trace contextRef="#ctx0" brushRef="#br0" timeOffset="202241.38">24301 14797 671 0,'7'-5'212'0,"-1"6"85"16,16-3-134-1,2-2 19-15,6 2 45 0,-2-1-48 16,4 1 8-16,1 0-55 16,9-1-19-16,0 0-43 15,16 0-17-15,-4-3-29 16,0 1-4-16,-15 2-6 16,-12 0 0-16,-20 3-36 15,-27 8-146-15,-19 2-344 0,-18 9 29 16</inkml:trace>
  <inkml:trace contextRef="#ctx0" brushRef="#br0" timeOffset="202436.85">24206 14918 520 0,'-9'8'442'16,"6"-1"-53"-16,5-1 46 16,13-2-242-16,14-2 50 15,4-1-67-15,16-2 7 16,1-1-56-16,8-1-18 15,-6 0-38-15,7 2-13 16,-10 0-29-16,-3 2-6 16,-12-1-15-16,-4 0-140 15,-17 0-468-15,-19-3 104 16</inkml:trace>
  <inkml:trace contextRef="#ctx0" brushRef="#br0" timeOffset="203461.29">25024 14748 883 0,'-8'-11'274'0,"1"1"113"16,2 12-247-16,1-1-9 16,3 8-1-16,-2 5-41 15,3 7-40-15,0 8 6 16,1 4-11-16,-1 6-2 16,3-1-12-16,-2 3-3 15,1-10-7-15,0-2 2 16,0-8-3-16,2-10 9 15,-1-9-1-15,1-11 3 16,3-6-5-16,2-15-5 0,0-4-10 16,6-10-21-16,0 2-15 15,2-8-9-15,1 11-1 16,3 7-5-16,-5 10 11 16,-2 15 5-16,-4 11 5 15,-2 13 3-15,-5 3 8 16,1 8 7-16,-3 1 9 15,0 1 5-15,0-6 4 0,1-1 4 16,1-9 0-16,7-5 8 16,2-8 0-16,6-5 2 15,-1-8-3-15,5-7-1 16,-2 0-10-16,1-5-5 16,-1-2-7-16,3 0-6 15,-3 6-5-15,-1 2-5 16,-5 6-5-16,-6 9-4 15,-4 11 3-15,-4 5 0 16,0 4 4-16,2 6 6 16,1 0 6-16,3 3 3 15,4-7 4-15,8 2 6 16,5-3 4-16,10-5 6 16,3-7 3-16,8-5 5 15,-1-4-5-15,3-7 0 16,-8-1-5-16,8-4 0 0,-9-1-7 15,4-5 0-15,-7 0-2 16,0-1 2-16,-15 4 0 16,-9-2-1-16,-14 4-3 15,-17 2-4-15,-10 2-5 16,-7 6-6-16,-3 1 0 16,-3 1 0-16,9 5 0 0,3 6-3 15,8 1 0-15,10 8-7 16,10 4 1-16,12 5-1 15,5-2 6-15,10 1 4 16,4-4 8-16,5-3 4 16,-1-6 3-16,12-5 2 15,-4-7-1-15,6-4 1 16,-4-4-1-16,0-1-2 16,-10 2-2-16,-3 4-3 15,-7 4-5-15,-2 7-3 16,-5 3-1-16,2 6 0 15,2 1 3-15,4 5 1 16,2-2 3-16,5 1 1 16,1-7 3-16,-2-4-56 15,2-6-56-15,-2-7-48 16,-4-6-355-16,-2-7 43 0</inkml:trace>
  <inkml:trace contextRef="#ctx0" brushRef="#br0" timeOffset="203693.67">26232 14747 883 0,'0'-7'258'15,"6"8"102"-15,5 5-237 16,6 2 50-16,3 6-10 0,6 6 20 16,0 5-29-16,4 8-10 15,-4 6-40-15,9 11-10 16,-5-3-41-16,10 5-8 15,-4-14-15-15,6-3 2 16,-9-15-4-16,-5-8 7 16,-12-10-38-16,-8-9 199 15,-17-5-769-15,-10-15 284 16</inkml:trace>
  <inkml:trace contextRef="#ctx0" brushRef="#br0" timeOffset="203941.89">26621 14807 840 0,'18'-14'223'0,"1"-1"149"16,-17 8-216-16,7 2 21 0,-9 2 11 16,-5 6-33-16,-10 4-57 15,-8 6 2-15,-6 5-20 16,-12 13 39-16,0 4 3 15,-13 13 0-15,6-4-26 16,-4 7-15-16,15-11-36 0,5-1-145 16,15-12-247-16,8-5-248 15,21-10-127-15</inkml:trace>
  <inkml:trace contextRef="#ctx0" brushRef="#br0" timeOffset="204957.62">27452 14687 784 0,'1'-9'240'0,"-1"0"68"16,1 5-214-16,-2-1 33 15,-6 0-15-15,5 4-5 16,-3 0-19-16,-35 4-14 15,-41 11-31-15,30 3 3 16,8-3-12-16,5 3-8 16,15-7-12-16,19 1-3 15,13-4-17-15,19-2 1 0,9-2 7 16,11 2 8 0,-2-2-4-16,-1 5 3 0,-15 2-2 15,-4 4 20-15,-15 2 8 16,-9 6 18-16,-9-2 3 15,-11 3 9-15,-5-1-18 16,-9 1-2-16,-4-7-16 16,-1 2 3-16,4-10-8 15,2-1-2-15,11-4-8 0,6-1-17 16,8-2-11-16,10 8-7 16,0 1-2-16,11 4 1 15,6 2 14-15,7 6 5 16,-3-7 4-16,7 5-1 15,-7 0 3-15,-4-2 2 16,-8-4 0-16,-6 4 11 16,-9-5 3-16,-10 2 0 15,-1 2 1-15,-13 5-2 16,1-1-8-16,-6 3 0 16,5-5-3-16,-1 1 3 15,14-4-2-15,5 5-1 16,11-2 1-16,14 5 4 15,16-2-2-15,15 5 4 16,6-7 2-16,8 0 3 0,-8-8-2 16,-7-3-111-16,-18-8-450 15,-12-7-2-15,-16-5-263 16</inkml:trace>
  <inkml:trace contextRef="#ctx0" brushRef="#br0" timeOffset="205264.64">27666 15028 927 0,'-4'2'375'0,"6"-2"50"16,0 0-247-16,-2 0 25 15,1 1-55-15,3 2 1 16,10 3-27-16,48 23-15 16,-31-24-41-16,8 1-9 15,0-6-30-15,1-4-3 16,-7-1-14-16,-5-1-46 0,-14 0-526 15,-12-3 149-15</inkml:trace>
  <inkml:trace contextRef="#ctx0" brushRef="#br0" timeOffset="205672.47">28202 14931 964 0,'-27'-3'370'0,"11"1"44"16,7 2-281-16,7 1 14 15,5 2-59-15,11-1 1 16,7 0-12-16,11-1 15 15,3 1-8-15,6 3-8 16,-6 2-27-16,5 9-11 16,-7 3-23-16,-2 9-8 15,-8-1-6-15,-8 3 6 0,-12-5 6 16,-13 2 11-16,-9-7 5 16,-14 5 5-16,-3-4-4 15,-18 0-1-15,3-6-11 16,-3 0 1-16,11-8-37 15,7-1-115-15,22-2-77 16,20 0-361-16,27 0-24 16</inkml:trace>
  <inkml:trace contextRef="#ctx0" brushRef="#br0" timeOffset="205988.63">28763 14965 926 0,'9'-9'338'16,"3"-2"59"-16,1 2-232 16,-3 4 25-16,-3 0-16 15,-6 1-29-15,-5 1-1 16,3 2-45-16,-2-1-18 16,-2 1-38-16,-18-2-9 15,-37-1-16-15,31 9 12 16,1 4-1-16,0 6 1 15,1 5-6-15,0 8-4 16,7 4-15-16,4 10-5 16,5-5-4-16,15 5 3 0,8-9 3 15,8 0 4-15,9-11 3 16,14-4 0-16,-2-11-37 16,11-3-366-16,-6-3-190 15,-4 1-96-15</inkml:trace>
  <inkml:trace contextRef="#ctx0" brushRef="#br0" timeOffset="206221.51">28973 15259 1042 0,'7'-9'315'0,"-3"1"111"16,-4 9-279-16,0 2 26 15,3 2-6-15,-3-4-15 16,0 2-23-16,0 2-11 16,0 15-41-16,-5 39-9 15,0-35-34-15,-4 5-10 16,6-7-53-16,3 0 22 16,4-8-568-16,0-12 155 15</inkml:trace>
  <inkml:trace contextRef="#ctx0" brushRef="#br0" timeOffset="206690.79">29792 15167 579 0,'-1'-1'344'15,"2"-4"30"-15,2 1-60 16,-3 3-111-16,2 0 31 16,1-1-98-16,10-5-18 15,41-27-43-15,-31 5-14 16,-3-7-21-16,-1-12-5 16,-8 0-11-16,-9-1-4 15,-9 12-13-15,-16 6-6 16,-9 14-8-16,-11 7-1 15,-1 7-1-15,-7 3 9 16,2 4 2-16,-1 3 9 16,4 0 5-16,-5 6 4 15,4 4 0-15,-1 12 2 16,5 10-8-16,8 17-4 0,14 4-4 16,11 4 6-16,14-8 2 15,13-4 12-15,8-18 3 16,14-10 9-16,8-10-3 15,11-11 1-15,0-11-8 16,11-15 2-16,-7-5-6 16,0-19-22-16,-11-7-58 15,-16-19-530-15,-25 6 136 16</inkml:trace>
  <inkml:trace contextRef="#ctx0" brushRef="#br0" timeOffset="207423.58">30139 14637 951 0,'-16'-13'309'15,"15"1"64"-15,9 8-282 16,11 5 14-16,4 1-38 15,12 8-7-15,1 0-2 16,6 3 17-16,-6-1-7 16,6 4 11-16,-12-4-13 0,-6 3-5 15,-13-8-12-15,-13 2 4 16,-18-4-18-16,-17 9-6 16,-6 2-10-16,-4 9-10 15,8 0-15-15,5 7-2 16,19-1 1-16,9-1 4 15,12-4 4-15,6 0 8 16,6-8 2-16,6-3 7 16,4-7-1-16,0-4 3 15,-1-4-2-15,-5-4 4 16,-5 2-5-16,-9-1-3 16,-6 5-6-16,-7 4-8 15,-1 4-8-15,-3 8-4 16,0 0 1-16,3 8 2 15,4-1 2-15,4 4 4 16,5-4-1-16,8 9 3 0,1-6-1 16,6 7 3-16,0-1-2 15,-6 5 6-15,-5-2 7 16,-8 4 17-16,-7-2 6 16,-8 3 25-16,1-6 6 15,-5-1 10-15,-1-11-11 16,-5-4 6-16,-2-9-20 15,-16-8-7-15,-6-3-16 0,-12-5-29 16,4-1-52-16,7 2-583 16,21 0 152-16</inkml:trace>
  <inkml:trace contextRef="#ctx0" brushRef="#br0" timeOffset="-188074.34">23005 12253 352 0,'-5'-5'77'0,"4"2"25"16,1 2-103-16,0 1-6 16,0 0-3-16,-2 0 8 15,1 0 12-15,1 0 19 16,0 1 10-16,0 2 19 15,-1 0 3-15,1 3 2 16,-1 10-15-16,-2 38-5 16,1-28-16-16,-1 12-3 15,0 4-7-15,2 22 1 16,2 4-1-16,1 13 0 16,3-4-3-16,-5 1 0 15,2-13-3-15,-3 5 2 0,-2-13-2 16,-2-2 3-1,4-10 1-15,0-6 4 0,2-16 1 16,2-5-234-16,5-12 81 16</inkml:trace>
  <inkml:trace contextRef="#ctx0" brushRef="#br0" timeOffset="-186925.55">22970 12366 573 0,'-19'-1'109'0,"10"0"55"0,13 1-173 16,-1-3-2-16,8 2 1 15,9-1 5-15,5 0 7 16,9 2 6-16,2 0 1 15,9 5 4-15,-4 5-1 16,8 1 0-16,-5-1-3 16,10 0 5-16,-1-6 11 0,16-5 14 15,0-5 2-15,27-6 5 16,-4 0-6-16,23-4-8 16,-9 5-11-16,28 7 1 15,-26 7-5-15,25 2 1 16,-14 4-3-16,18 5-4 15,-11-7-2-15,38-2-1 16,-14-5-1-16,32-5 2 16,-10-7-1-16,17 2-3 15,-27 0-1-15,24 6-1 16,-44 6-3-16,16 4 0 16,-26 0 0-16,17 4 1 15,-23-1 1-15,31-3 0 16,-22-1 2-16,24-3 1 15,-22-4-2-15,18 1 2 16,-29 0-1-16,6-2-1 16,-29 5 0-16,9 1 0 0,-29-1-2 15,17 1 2-15,-16-2-2 16,13-2 1-16,-17 0-1 16,-2-3 2-16,-17-1-1 15,-7 3 0-15,-22 1 1 16,-4 1 0-16,-14 0 0 15,1 3 0-15,-3-1-1 16,5 1 1-16,-1 0-2 0,7 0 3 16,-2 0 1-16,0-3 5 15,-4-3 17-15,-3-3 29 16,-5-2 4-16,-1-2 4 16,3 3-7-16,7 1-22 15,5 3-30-15,12 3-6 16,5 1-4-16,2 0 3 15,-7 1 5-15,-3-1 2 16,-14-1 3-16,-5 0 17 16,-9-1 3-16,-3 0 3 15,-1 1-4-15,0-1-5 16,0 1-19-16,1 0-4 16,0 0-4-16,2 0 1 15,0 1 3-15,0 0-4 16,2 1 0-16,-2 1-2 15,0 0 0-15,-1 2-2 0,3 10 3 16,6 40 0-16,-10-29 1 16,2 11-1-16,4 3 2 15,0 10-1-15,0-2 0 16,-3 7-1-16,0-9 1 16,-6 3 2-16,-4-7 1 0,-9 8 4 15,-4-5 1-15,-4 13 1 16,-1-3 2-16,4 5 2 15,6-11-1-15,6-2 3 16,5-13 0-16,1-9-3 16,1-6-62-16,-8-3-296 15,-5-5 73-15</inkml:trace>
  <inkml:trace contextRef="#ctx0" brushRef="#br0" timeOffset="-185690.92">22908 13079 220 0,'8'-4'246'0,"-3"1"-37"15,-4-2-45-15,-2 3-46 16,1 2-66-16,0 0-28 15,1 0-20-15,1 0 7 16,2 0 5-16,16 5 5 16,36 13-2-16,-21-5-3 0,2-3-5 15,14 3 4-15,0-3 0 16,19 2 3-16,0-6 0 16,23 1 0-16,-1-4-5 15,21 3 0-15,-10-3-3 16,17 11-1-16,-11-2-3 15,15 4 0-15,-5-4-2 16,22 1 1-16,-8-8 0 0,26-3 3 16,-17-7 0-16,25-2 2 15,-34 0-1-15,11-3-1 16,-28 4-3-16,23 2-1 16,-37 4-1-16,35-1 0 15,-15 2-2-15,19 2 1 16,-17-2-1-16,21-1 2 15,-26-4-1-15,7 4 2 16,-23 2-1-16,2-1 1 16,-22 1-1-16,6 4-1 15,-15 3-2-15,8-1 2 16,-16 2-2-16,13 3 2 16,-11-3 1-16,7-7 1 15,-9-1 1-15,9-4 1 16,-17-1-2-16,5 2 0 15,-13 3-3-15,5 2 0 0,-8 1-1 16,9 1 0-16,-5 0 0 16,9 1 1-16,-7-2 1 15,5 0 2-15,-12-3-2 16,-1-2 2-16,-8-1-1 16,2 0 0-16,-5 0-1 0,10 0 0 15,0 2-2-15,7 0 0 16,0 0-1-16,7-2 1 15,-7 1-2-15,3-2 3 16,-15-2-1-16,-4-1 2 16,-15 1 0-16,-4-1 3 15,-7 3-1-15,2 1-3 16,-2-1 0-16,5 3-2 16,1-1-2-16,6 1 1 15,1 0 3-15,3 6 1 16,-8-6 10-16,-5 0 45 15,-11-2 3-15,-8-2 2 16,-8-7-2-16,-12 1-91 16,-7-1-242-16,-4 8-74 15,0 3-127-15</inkml:trace>
  <inkml:trace contextRef="#ctx0" brushRef="#br0" timeOffset="-173420.86">22921 16105 303 0,'-14'34'227'0,"10"-29"-11"15,2-4-64-15,-1 1-25 16,2-2-50-16,0 0-4 15,0 1-19-15,-1 0 9 16,1 0 6-16,0-1 28 16,0 0-6-16,0 0 11 15,0 0-10-15,0-1-4 16,0 0-28-16,1-1-7 16,0-2-23-16,1 0-3 15,4-12-12-15,16-50-2 16,-9 30-4-16,7-11 0 15,3 0-3-15,1-1 0 16,0 8-2-16,1 3 0 16,-8 6-1-16,-2 2 2 0,0 5-1 15,-4-3 1-15,-1 3-1 16,-1 0 0-16,-3 3 0 16,-1 0-1-16,-2 6-2 15,1 5-1-15,-1 3-3 16,3 3 0-16,-1 2 0 15,0-4 0-15,0 1 3 0,0 6 1 16,0 3 3-16,-4-3 5 16,0 2 3-16,3 11 4 15,8 45 3-15,-7-26 3 16,3 1-4-16,4 13 2 16,1-2-2-16,3 8 3 15,-1-3-1-15,5 7 3 16,-5-11-2-16,0-1 2 15,0-10-6-15,-3-7 4 16,-3-13 0-16,-1-2 3 16,-3-8-8-16,-5-5-96 15,1-1-86-15,-2-1-322 16,-3-2-20-16</inkml:trace>
  <inkml:trace contextRef="#ctx0" brushRef="#br0" timeOffset="-172855.36">22971 15893 203 0,'-2'0'271'15,"0"0"-37"-15,-2 0 31 16,0 0-73-16,0 0-18 15,-1 0-49-15,-1 0 2 16,0 0-36-16,2 0-1 16,1 0-17-16,-1 0-4 15,2 0-27-15,1 0-4 16,0 0-5-16,1 0 5 16,1 0-4-16,1 1 1 0,2 0-7 15,15 1-1-15,40 2-3 16,-27-8 6-16,2 0 0 15,3 1 2-15,-3 2-4 16,-1 3 3-16,-10 2-1 16,-4 2 8-16,-6-1-2 15,-2 0 2-15,-3-1-6 0,2-2 0 16,-2-2-5 0,2-4 5-16,-4-4-1 0,-1-3 2 15,-3 0-6-15,-6 0-35 16,-8 3-84-16,-9 10-452 15,-3 2 90-15</inkml:trace>
  <inkml:trace contextRef="#ctx0" brushRef="#br0" timeOffset="-160534.52">23544 15864 134 0,'-4'-2'241'16,"1"0"-45"-16,0 1 41 16,-2 0-48-16,1 0-16 15,-1 1-42-15,0 0-5 16,1 0-39-16,1 0-7 15,0-1-21-15,2 0-6 16,1-2-13-16,2 1-3 0,3 0-13 16,13-2-7-1,35 3-9-15,-28 11-4 16,-1 4-2-16,5 2-1 0,-2 2 1 16,3 1 2-16,-7-2 11 15,-8 0 38-15,-12 2 14 16,-14 5 12-16,-15-3 2 0,-16 6-6 15,-5-2-39-15,-7 0-10 16,4-7-10-16,5-4 1 16,15-7-14-16,11-8-91 15,17-6-80-15,15-7-297 16,13-10-22-16</inkml:trace>
  <inkml:trace contextRef="#ctx0" brushRef="#br0" timeOffset="-160084.72">23939 15890 112 0,'-11'-10'75'16,"11"2"1"-16,4 0 1 15,2 3-9-15,-1-4 56 0,0 5 9 16,0-1 57-16,2 3 13 16,-6-1 21-16,-1 2-44 15,0 0-13-15,0 0-57 0,0 0-22 16,0-1-35-16,0 0 14 16,-1 0-4-16,0 0 13 15,-2 0-7-15,-1 0 4 16,-4-1-22-16,-15 2 3 15,-32 3-12-15,23 5 7 16,0 2-7-16,-4 3-1 16,5 1-13-16,1 4-9 15,9 5-15-15,12 8-12 16,17 2-5-16,17 4-2 16,14-6 5-16,18-2 3 15,6-12 9-15,7-9 5 16,-12-12 2-16,-1-2-37 15,-16-7-82-15,-6-8-394 16,-15-2 65-16</inkml:trace>
  <inkml:trace contextRef="#ctx0" brushRef="#br0" timeOffset="-159284.7">24102 15765 351 0,'-3'-1'273'0,"-2"0"-11"16,1 0-64-16,-2-1-5 16,0 1-52-16,0 0 2 15,2 0-31-15,0 0-15 16,-1 0-31-16,2 1-15 16,1-1-25-16,1 0-5 15,2 0-4-15,3 0 6 16,22-4 0-16,46-2 2 15,-33 4-4-15,5 1 3 0,-8 0-6 16,4 3 2-16,-14-2-3 16,-7 0 5-16,-9 1-2 15,1 2-10-15,-11-3-45 16,-2 4-155-16,-4-1-248 16,4-2-16-16</inkml:trace>
  <inkml:trace contextRef="#ctx0" brushRef="#br0" timeOffset="-158914.68">24195 15573 407 0,'0'-2'288'0,"0"-1"-16"16,0 1-106-16,0-1 3 15,0 1-78-15,1 1-7 16,0 0-22-16,1 1 6 16,1 1-4-16,0 2 6 0,2 5-10 15,7 8 5-15,17 35-11 16,-24-28 2-16,2 1-10 15,-4 2-2-15,2 0-13 16,3 5-1-16,-1-7-7 16,2-1-2-16,0-4-4 0,1-2 4 15,-6-7-17-15,1-3-442 16,-8-4 146-16</inkml:trace>
  <inkml:trace contextRef="#ctx0" brushRef="#br0" timeOffset="-157835.55">24629 15954 380 0,'-2'3'289'0,"0"1"-21"15,-1-2-92-15,0 0 27 16,-1 0-70-16,1-1 12 16,0 1-14-16,0-1 15 15,0 1-21-15,1 0 3 16,0 0-32-16,1 0-12 15,0 1-28-15,1-1-1 16,2-1-13-16,10 1 6 16,15-3-5-16,42-6-1 15,-34 0-12-15,1-1-4 16,-7 5-11-16,2 2 3 16,-6 1-1-16,0 2 2 0,-2-1-1 15,1-2 3-15,-6-1 1 16,-6-5 11-16,-7 1-20 15,-9 0-138-15,-6 3-434 16,-7 1 75-16</inkml:trace>
  <inkml:trace contextRef="#ctx0" brushRef="#br0" timeOffset="-157265.27">25127 16320 812 0,'3'-2'267'0,"0"-1"84"15,5-1-214-15,4-3 46 16,1-2-24-16,6-3 9 0,1-4-33 16,-1-6-20-16,1-3-44 15,3-9-13-15,-2-7-28 0,4-25-10 16,4-5-9-16,7-19-1 15,-2 5-3-15,5-4-2 16,-10 21-2-16,-3 11 0 16,-9 24-3-16,-7 8-5 15,-7 15-5-15,-1 15-7 16,-2 9-4-16,-1 12-4 16,3 7 4-16,4 16 10 15,0 3 12-15,5 10 17 16,4-2 11-16,2 12 15 15,1-11 0-15,1 1 0 16,1-15-12-16,0-2-3 16,-5-16-11-16,-1-6 0 15,-3-10-4-15,-4-3 5 16,-2-5-25-16,-2-2-128 16,-3-3-42-16,-2-1-375 15,-2 0-21-15</inkml:trace>
  <inkml:trace contextRef="#ctx0" brushRef="#br0" timeOffset="-157041.87">25261 15978 1035 0,'-27'6'360'15,"14"-2"61"-15,3-15-247 0,21 13-120 16,4 3 9-16,9 1 22 15,10 5-19-15,9-3 15 16,3-2-9-16,18 0-13 16,2-5-26-16,4-5-19 15,-11-4-98-15,-3-4-419 16,-19-1 100-16</inkml:trace>
  <inkml:trace contextRef="#ctx0" brushRef="#br0" timeOffset="-156686.81">25932 15950 987 0,'-19'2'256'0,"9"-2"103"16,3-2-275-16,3 2-9 15,5-1 27-15,-1 1-28 16,1 0 19-16,2-1-5 16,16 1 2-16,39 2-21 15,-29 5-10-15,0 4-28 0,2 10-5 16,-5 2-9-16,0 7 0 16,-7-3 0-16,-7 3 21 15,-11-11 11-15,-13 5 15 16,-9-6 1-16,-17-2-2 15,-8 0-22-15,-12 0-44 16,5-5-55-16,0-1-156 16,17-5-347-16,26 0 25 15</inkml:trace>
  <inkml:trace contextRef="#ctx0" brushRef="#br0" timeOffset="-156370.66">26386 15936 1125 0,'-9'-3'323'0,"-1"-1"106"15,3 0-323-15,0 0 12 0,-3 2-17 16,-3 2-12-16,1 2-19 16,-7 1 1-16,2 1-21 15,-4 4-5-15,-2 0-15 16,-5 7 0-16,1 2-4 15,-9 7 2-15,3 0-4 0,5 5-2 16,5-3-9-16,12 2-3 16,13-6-3-16,15 1 1 15,15-2 1-15,10-2 5 16,3-6 1-16,5-3 2 16,-4-4-2-16,-1-6-13 15,-7-1-61-15,3-3-500 16,-10 2 133-16</inkml:trace>
  <inkml:trace contextRef="#ctx0" brushRef="#br0" timeOffset="-155885.37">26509 15759 1050 0,'-1'-4'443'0,"0"0"32"15,0 0-306-15,0 1-21 16,1 0-83-16,2 1-42 15,1-1-14-15,19-2 11 16,35-6 5-16,-26 10 9 16,-4-1-1-16,4 3 1 15,-6 2-7-15,-3-2-1 16,-7 0-6-16,-4 1-9 16,-3 1-99-16,-6 4-432 0,1 5 102 15</inkml:trace>
  <inkml:trace contextRef="#ctx0" brushRef="#br0" timeOffset="-154123.39">27482 15978 145 0,'11'-1'226'0,"36"-4"-17"16,-33 0 0-16,-4 2-6 16,-2 0-53-16,-1 1-18 15,-5 0-42-15,-2 0 8 16,0 2-19-16,-1 0 11 15,0 0-1-15,-1 0 12 16,-2 0-21-16,0 1 3 0,-13 5-16 16,-53 24-3-16,29-11-17 15,-13 8-4-15,1 0-13 16,-6 2 7-16,12-7-5 16,4 0 3-16,14-8-5 15,5-2-2-15,11-4-13 16,6 1-9-16,4-6-7 0,7 5-4 15,5-1-1-15,7 4 0 16,2 2 6-16,13 4 4 16,5-5 2-16,20 0 2 15,1-4 0-15,8-3 2 16,-2-2-1-16,-8 3 3 16,-16-1 3-16,-7 3-132 15,-18 0-68-15,-25 5-308 16,-10-1-55-16</inkml:trace>
  <inkml:trace contextRef="#ctx0" brushRef="#br0" timeOffset="-153740.35">27110 16283 821 0,'-1'-8'185'0,"-13"2"67"15,14 8-239-15,4 2-21 16,3 2-3-16,-4-1 2 16,1-1 5-16,0-2 5 15,-4-2 50-15,0 0 40 16,0 0 56-16,0 0 20 0,0 0 27 16,0 0-42-16,0 0-31 15,1 0-51-15,0 0-13 16,2 0-26-16,2 2 1 15,15 2-7-15,46 11-1 16,-25-9-7-16,14 2-2 16,6 2-3-16,3 3 9 15,-8 3 2-15,-3 3 6 16,-15 0 0-16,-3 5 1 16,-9-4-9-16,-3-1-9 15,-3-10-87-15,6-12-445 16,-4-10 114-16</inkml:trace>
  <inkml:trace contextRef="#ctx0" brushRef="#br0" timeOffset="-152899.55">28183 15859 423 0,'-4'-8'262'0,"4"-3"23"15,-3 5-85-15,0-2 9 16,-2 3-36-16,2 0-2 0,0 2-37 16,2 3-17-1,1 0-40-15,0 0-10 0,0 2-28 16,-1 3 2-16,0 20-2 16,-6 52 8-16,2-23-3 15,4 10 3-15,2 11 24 16,2-2-45-1,2-13 2-15,-1-11-5 0,-3-12 5 16,0-19-1-16,-2-5 1 16,2-7-19-16,-5-4-66 15,0-5-49-15,3 2-100 16,0-2-50-16,-1-2-14 16,-5-11 62-16,-14-38 64 15,12 35 121-15,2-3 91 16,0 5 44-16,7 0 34 15,2 5-7-15,2-4 6 16,5 7-32-16,2-5 3 16,-2 2-24-16,4-2-5 15,-2 4-29-15,6 0-12 16,2 6-22-16,7 4-14 16,0 4-12-16,8 10-2 15,-6 2 2-15,-2 8 19 16,-9 2 19-16,-9 7 40 15,-9-5 13-15,-9 2 14 0,-7-7-11 16,-12 4-7-16,-3-9-34 16,-8-1-5-16,3-8-38 15,-10 0-120-15,3-10-123 16,1-7-389-16,14-4-32 16</inkml:trace>
  <inkml:trace contextRef="#ctx0" brushRef="#br0" timeOffset="-148977.91">22531 16703 75 0,'1'-4'215'0,"1"-1"-11"16,2 0 27-16,-1 0 13 15,0 1-51-15,-1 0-21 16,-1-1-61-16,1 2-21 15,-2 0-47-15,-2 0-4 16,0 1-6-16,-1 1 17 16,-2 0-1-16,-17-1 7 15,-39-4-5-15,18-1 1 16,-1 6-20-16,-13-3-5 16,0 10-11-16,-4 0-4 0,11 4-5 15,4-3 1-15,17 0-3 16,9-5-8-16,15-1-4 15,8-2-1-15,5-1-1 0,4 2 5 16,-1 0 7 0,-3 0 5-16,0 5 1 0,-5 3 3 15,-3-2-4-15,0 7 1 16,-2-1-2-16,0 1-1 16,1-1-5-16,2 6-2 15,1-6-3-15,1 3 2 16,2 0 0-16,-4 4 4 15,-2 1 5-15,-6 8 8 16,-5 6 1-16,-5 11 3 16,-3 1-2-16,-2 8-2 15,4-6-8-15,7 1-1 16,7-10-4-16,4-3 2 16,7-9-2-16,3 5 2 15,2-6 0-15,-5 2 2 16,3-6 1-16,0-1 6 15,-2-8 1-15,-8-5 9 16,2-5 3-16,0-3 6 16,-2-1-1-16,0 0 1 0,1-1-11 15,1 0-5-15,3 0-9 16,20-1-5-16,45 1-5 16,-15 2 1-16,5-1 1 15,3-4 3-15,-7-4 4 16,-5-2-60-16,-20 1 266 0,-3 5-689 15,-23 6 254-15</inkml:trace>
  <inkml:trace contextRef="#ctx0" brushRef="#br0" timeOffset="-148381.5">22791 17382 346 0,'-15'7'337'0,"1"0"-20"16,5-6-54-16,2-5-16 15,6-5-76-15,4-10-29 16,3-5-57-16,6-11-21 15,3-2-34-15,2-16-10 16,2-2-11-16,4-16-1 16,-1 5-6-16,5-9 0 15,-1 18-4-15,2 9 1 16,-5 19-1-16,-3 9-4 16,-6 13-2-16,-1 7-2 15,-8 5-2-15,-2 9 0 16,1 9 1-16,2 15 2 15,0 8 4-15,6 16 10 16,2-1 7-16,3 2 8 16,0-12 4-16,1-4 5 15,-4-14-8-15,-1-4 2 16,-2-9-6-16,-2-3 3 16,-4-3-4-16,1-6-77 15,-5-4-71-15,-4-4-298 0,-2-4-4 16</inkml:trace>
  <inkml:trace contextRef="#ctx0" brushRef="#br0" timeOffset="-147795.14">22743 17177 373 0,'0'-2'232'0,"0"3"18"15,-1-1-81-15,1 0 48 16,0-1-41-16,0 0 7 16,1 0-35-16,2-1-11 15,0 1-46-15,12 0-11 16,49-2-31-16,-23 0-4 15,5 2-15-15,12-4 0 16,-10 1-8-16,0 1 3 16,-11 2-32-16,-10 5-439 15,-17 5 139-15</inkml:trace>
  <inkml:trace contextRef="#ctx0" brushRef="#br0" timeOffset="-147196.2">23651 17154 439 0,'-2'-2'289'0,"0"0"-13"16,-1-1-46-16,0 2-77 0,0 0 5 16,0 1-39-16,-2 0-13 15,2 0-37-15,1 0-5 16,1 0-27-16,3 0 15 16,5-1 3-16,32-5 12 15,34-11-11-15,-29 3-3 16,-7 3-21-16,-1 2-5 15,-12 5-9-15,-7 1-92 16,-10 6-5-16,5 4-380 16,-2 9 32-16</inkml:trace>
  <inkml:trace contextRef="#ctx0" brushRef="#br0" timeOffset="-146676.56">23894 17367 330 0,'-8'7'242'0,"14"-3"-3"15,0-3-1-15,0-4-84 0,5-2 37 16,-1-3-56-16,-5-5 3 16,-1-5-41-16,5-6-16 15,-1-1-35-15,5-7-9 16,2-3-18-16,9-16-2 16,-1-2-7-16,3-13 0 15,-2-1-4-15,0 1 0 16,-6 18-4-16,0 6 2 15,-7 19-3-15,-2 8 0 16,-5 8-4-16,-1 5-5 16,1 4-3-16,-4-2-4 15,0 2 0-15,1 3 7 16,4 25 8-16,5 47 16 16,-7-25 14-16,-1 10 18 15,2-5 4-15,-3 1 9 16,-1-14-10-16,2-4-1 15,0-10-17-15,3-5-4 0,0-7-10 16,2-3-1-16,0-4-5 16,0-4-28-16,-5-4-61 15,0-2-396-15,-7-1 83 16</inkml:trace>
  <inkml:trace contextRef="#ctx0" brushRef="#br0" timeOffset="-146448.64">23995 17167 927 0,'-4'-8'240'16,"11"24"100"-16,5-14-241 15,6 1 9-15,7-1 21 16,2-2-36-16,8-1-6 15,-1-3-31-15,4 2-12 16,-4-3-21-16,-2 3-96 16,-12 0-354-16,-15 7 86 15</inkml:trace>
  <inkml:trace contextRef="#ctx0" brushRef="#br0" timeOffset="-145827.53">24355 16633 600 0,'-21'1'285'16,"10"3"36"-16,3 0-131 15,7 2-48-15,2-1 22 16,5-3-69-16,-5-3 2 16,1 0-8-16,9 0-3 15,16-3-31-15,39-7-9 16,-32 10-21-16,2 0-7 16,-6 2-9-16,-3 2 1 15,-8-1 1-15,-5-1 4 16,-6-4 1-16,-3 2 5 15,-3-1-4-15,1 2-5 16,-3 0-7-16,-2 0-3 16,1 1-7-16,0 3-3 15,-4 16 1-15,-8 48 0 16,8-32 2-16,1 18 7 0,1 0 2 16,4 12 5-16,0-4 2 15,5 3 3-15,4-13-6 16,4-6 0-16,2-14-2 15,6 3 2-15,-2-10-4 0,5 0 5 16,-4-2 0-16,-1 0 4 16,-9-6 2-16,-5 0 12 15,-10-4 2-15,-8 0 6 16,-4-4-1-16,-6-3 6 16,-4-2-11-16,-4-4-2 15,-1-4-7-15,-8 2-2 16,1 0-10-16,-5 5-4 15,-1 2-2-15,10 1-106 16,8 2-80-16,22-6-355 16,24-6-11-16</inkml:trace>
  <inkml:trace contextRef="#ctx0" brushRef="#br0" timeOffset="-144698.02">25185 16546 27 0,'12'7'197'0,"2"-4"19"15,-5-2 41-15,2 0 53 16,-2-2-35-16,-2 0-7 16,-4 0-64-16,-1 2-16 15,-3-2-56-15,0 1-10 16,-1-1-45-16,-2 0-9 15,-16-1-20-15,-45-9-4 16,30 3-13-16,-7 2-3 16,1 1-10-16,-8 2-5 15,3 0-6-15,1 5-2 16,13 3-3-16,4 2-5 16,11 1-3-16,12 5-9 15,3-5-2-15,3 0 1 0,3-4 4 16,5 1 7-16,-5-4 8 15,4 4 3-15,-2 0 1 16,-1 6 0-16,-4 0-3 16,2 8 1-16,-3 0-1 0,-1 8 2 15,1 0 1-15,1 7 4 16,0-4 2-16,-1 16 4 16,4 1 2-16,0 17 2 15,3 5-3-15,-2 11-3 16,4-6-3-16,-1 15-2 15,-1-6-3-15,1 10 2 16,0-8 5-16,-3 12 10 16,-3-14 3-16,-2 3 6 15,-2-11 0-15,-4 5 1 16,0-12-9-16,-1-7 1 16,2-18-4-16,-2-12 2 15,2-12-4-15,-1-12 2 16,5-5-3-16,-2 0 1 15,2-2-6-15,1-1-3 0,0 1 0 32,0 0-11-32,0 1-3 0,0 0-2 15,0 0-2-15,0 0 1 16,2 0 0-16,1 0 3 16,20 2 2-16,43 0 1 15,-21-5 1-15,2-2-1 16,8 0 1-16,-6-3 2 0,-4 0-80 15,-14-1-462-15,-30-3-64 16,-22 9-213-16</inkml:trace>
  <inkml:trace contextRef="#ctx0" brushRef="#br0" timeOffset="-144115.91">25439 16800 301 0,'-7'-9'301'15,"5"1"0"-15,-1 0-6 16,1 5-29-16,-1 1-7 16,2 1-100-16,0 1-18 15,0 0-58-15,1 0-21 16,0 0-24-16,1 0 3 16,1 0-8-16,3-1 5 15,14-1 0-15,40 0-9 16,-32 4-14-16,4 6-4 15,-2 3-7-15,3 7 1 16,-9 1 4-16,0 8 5 16,-10-6 5-16,-10 7 19 15,-13-7 5-15,-14 1 9 16,-15-6-3-16,-20 1-3 16,-6-6-30-16,-5-3-56 15,13-6-42-15,14-5-101 16,28-4-75-16,34-5-281 0,27 0 25 15</inkml:trace>
  <inkml:trace contextRef="#ctx0" brushRef="#br0" timeOffset="-143732.93">25908 16761 375 0,'3'-16'202'15,"3"6"20"-15,2 2-50 16,-1 3-55-16,2 0 32 16,-2 3-51-16,-2-3 32 15,-2 1 1-15,-3 2 26 16,-1 2-15-16,0-1-3 16,-1 0-37-16,-1 1-21 15,-4 0-34-15,-15 3-1 16,-34 12-10-16,28-5 4 15,-2-2-4-15,-2 5 7 16,-2 0-6-16,-2 3-4 16,7 2-14-16,7 10-12 0,16 1-11 15,19 7-1-15,12 0 1 16,12-2 6-16,5-9 9 16,5-5 5-16,-8-10 0 15,3-7-37-15,-10-4-78 16,-1-4-418-16,-10-9 73 0</inkml:trace>
  <inkml:trace contextRef="#ctx0" brushRef="#br0" timeOffset="-143410.8">26080 16735 531 0,'0'-11'331'16,"-2"6"-2"-16,1 3-80 15,0 3-42-15,1-1-12 16,1 0-60-16,1 0 1 0,2 1-44 15,20 2-11-15,41 3-32 16,-27-8-12-16,-3-1-19 16,5-4-3-16,-8 3-6 15,-4 2-45-15,-9 0-67 16,-4 8-379-16,-7 7 57 16</inkml:trace>
  <inkml:trace contextRef="#ctx0" brushRef="#br0" timeOffset="-143161.47">26226 16610 787 0,'1'-12'287'0,"0"5"83"16,-2 3-213-16,1 4 6 15,0 0-20 1,-1 1-35-16,0 1-32 0,-1 3 3 15,-2 14-16-15,-4 44 6 16,7-38-14-16,7 9 1 16,-2-6-14-16,4 6-4 15,3-3-9-15,2 2-44 16,-4-5 220-16,-3-6-710 16,-6-9 271-16</inkml:trace>
  <inkml:trace contextRef="#ctx0" brushRef="#br0" timeOffset="-142533.16">25385 17783 791 0,'-10'-15'302'15,"6"-4"57"-15,7 7-218 0,7 0 11 16,-2 4-30-16,4 2-23 16,3 5-17-16,7 3 3 15,0 0-21-15,11 5 0 16,3 1-17-16,9 3-3 16,-5 0-8-16,-6 5 17 15,-10 4 5-15,-15 5 18 16,-16 0-1-16,-15 11 2 15,-3-4-20-15,-10 5-7 16,2-8-19-16,-7-2 1 16,6-13-6-16,-1-4-40 15,7-8-66-15,5 0-100 16,15-2-412-16,10-4 43 16</inkml:trace>
  <inkml:trace contextRef="#ctx0" brushRef="#br0" timeOffset="-142200.05">25859 17759 693 0,'4'-15'192'0,"19"5"67"16,-15 5-121-16,-3 0 22 15,-3 2 49-15,-7 2-18 0,3 1 19 16,-1-1-66-16,-2 1-17 15,-8 0-37-15,-42 0-2 16,38 1-20-16,-10 3-2 16,0 2-24-16,-1 6-3 15,2 4-14-15,-3 7-4 16,13 2-6-16,3 7 2 16,6 0-3-16,8 7 4 15,6-3-2-15,9 4 0 16,5-11-5-16,8 1 0 15,0-16-6-15,8-12-25 16,-1-9-59-16,6-10-490 16,-2-11-10-16,4-9-217 15</inkml:trace>
  <inkml:trace contextRef="#ctx0" brushRef="#br0" timeOffset="-141883.9">26052 17636 732 0,'-7'-10'349'15,"0"14"32"-15,2-4-177 16,4 3-1-16,2 2-9 15,-1-5-59-15,1 1 11 16,1 0-21-16,10 1-9 16,12 0-38-16,41 1-15 15,-34-6-31-15,3 1-7 16,-7 2-10-16,-6-2-2 16,-6 3-49-16,-3 3-523 15,-3 9 159-15</inkml:trace>
  <inkml:trace contextRef="#ctx0" brushRef="#br0" timeOffset="-140915.83">26523 16606 370 0,'-3'1'180'15,"1"-4"43"-15,-1 1-45 16,2 1 19-16,-1-1 35 16,1 0-39-16,0-2 15 15,0 1-44-15,0-1-11 16,0 1-52-16,1-1-28 15,1 1-41-15,6 0-19 16,22-4-15-16,45-3 1 0,-33 9 2 16,8-4 2-16,-8-4 0 15,-2 3 3-15,-10 4 0 16,-8-1 3-16,-13 2 3 0,-4 3 7 16,-5 0 0-1,-6 2-2-15,6-3-3 0,-1 1-7 16,0 1-6-16,-3 9-1 15,-11 40 2-15,14-26 5 16,2 5 6-16,-2 8 17 16,5 3 6-16,0 21 16 15,0 3 6-15,-3 15 11 16,1-4-10-16,-3 12-3 16,-1-12-16-16,1 10-7 15,2-9-13-15,0 10-2 16,3-14-5-16,-1 2 2 15,0-15-2-15,4 0 2 16,-1-13-2-16,-1 6 2 16,0-9-1-16,-1 4 0 15,-2-7-1-15,-1 0 1 16,1-5-3-16,2-6 3 16,-1-11-3-16,2-6 1 15,-2-8-1-15,2-3 0 0,-2-1-3 16,-2-2 0-1,0 0-3-15,0 1-1 0,0 0-2 16,0 1 0-16,1 0-1 16,0 0 0-16,0 0 0 15,0 0 1-15,0 0 1 16,0 0 4-16,0-1 3 0,1 0 5 16,-2-1 1-16,-2 0-3 15,0 0-2-15,-2 0-3 16,-7 2-5-16,-12 6 1 15,-32 13 1-15,29-12 3 16,2-5 1-16,-6-4 0 16,-3-2-15-16,-8 0-49 15,1 1-75-15,2 12-530 16,12 6 104-16</inkml:trace>
  <inkml:trace contextRef="#ctx0" brushRef="#br0" timeOffset="-140184.77">27648 17221 635 0,'4'-8'162'15,"-5"6"51"-15,5-2-180 16,7-2 2-16,8 2 43 15,-4-4 18-15,-4 1 57 16,-3 3 26-16,-5 4 2 16,-5 0-40-16,-2 7 1 15,2-6-48-15,-1 1-9 16,-1 1-9-16,-24 3 7 16,-39 39-21-16,21-30-1 15,-4 1-16-15,-6 5-6 16,9 0-15-16,-5 2-3 15,11-1-11-15,1 1 2 16,11-7-3-16,5 1 3 16,13-5-4-16,4-1 0 0,11-4-2 15,4 1 3-15,5 2-2 16,11 0 3-16,6 1 2 16,8 3 0-16,8 1-6 15,9 0 0-15,-2 2-2 0,6 1 1 16,-11-4 0-16,0 0 2 15,-12-6 1-15,-7-2-13 16,-10-3-53-16,-4 2-90 16,-5 1-413-16,-22 9 55 15</inkml:trace>
  <inkml:trace contextRef="#ctx0" brushRef="#br0" timeOffset="-139885.47">27198 17678 749 0,'-9'-5'275'0,"6"-4"72"16,5 5-193-16,3 2 31 16,1-2-10-16,-6 3 5 15,1 0-26-15,1 1 3 0,0 0-42 16,2 0-11-16,5 2-41 15,18 8-10-15,37 13-21 16,-19-12-5-16,6-1-10 16,11-1 0-16,-2-2-4 15,4 1 0-15,-17-1-2 0,-5 1 5 16,-17 0-10-16,-12 2 223 16,-5 1-800-16,3 1 332 15</inkml:trace>
  <inkml:trace contextRef="#ctx0" brushRef="#br0" timeOffset="-139152.85">28301 16961 720 0,'-13'-3'326'0,"5"-7"31"0,-3 4-184 15,6 5-20-15,-2 6-33 16,3 8-50-16,-3 10 9 16,4 9-11-16,-2 15 14 15,0 1-5-15,2 14 9 16,2 1-24-16,4 11-1 15,3-4-14-15,4 6-2 16,2-13-19-16,0-2 3 16,-6-20-2-16,4-9 7 15,-7-11-1-15,0-7-4 16,-3-9-34-16,1 0-85 16,-4-7-72-16,2 1-168 15,0-2-143-15,1-1-52 16,-1-17-103-16,3-49 262 15,-6 27 345-15,-5 1 298 16,-4 5 203-16,-1 9-77 0,0 10-42 16,2 6-70-16,4 7-111 15,1 1-15-15,8 3-54 16,-1 0-8-16,0 1-27 16,2 0-6-16,1 0-28 15,18 3-6-15,42 11-11 0,-21-1-5 16,-2 6-10-16,5 7-1 15,-9-1 3-15,-7 4 29 16,-16-2 13-16,-16 0 23 16,-14-5 1-16,-17 6 0 15,-5-5-26-15,-9 0-37 16,4-5-88-16,3 3-561 16,13-7 135-16</inkml:trace>
  <inkml:trace contextRef="#ctx0" brushRef="#br0" timeOffset="-130872.55">29968 16516 268 0,'6'1'284'0,"-6"-2"-31"16,-1 0-44-16,0 0-55 15,1-1-61-15,1 1-30 16,1 0-28-16,0-1 37 15,0 1 13-15,2 0 35 16,-2 0 2-16,-1 0 2 16,-1 0-39-16,-1 0-15 15,-2 1-35-15,-14 0-4 16,-45-3-9-16,22-1 0 16,0-4-4-16,-12-3 3 0,4 2-2 15,-2-1 6-15,8 3 1 16,1 3 5-16,18 6-7 15,4 0-20-15,14 7-13 16,7 2-9-16,10 2-6 0,-3-2 3 16,3 0 20-16,-6-4 14 15,-3-1 11-15,-4-3 12 16,0 2 1-16,0-5 0 16,-1 2-9-16,0 1-8 15,-1 7-13-15,-5 13-4 16,-4 33-4-16,7-31 0 15,7 4 0-15,0 11 2 16,0-1 2-16,0 24 3 16,1 5 1-16,-1 18 3 15,-6-3 2-15,4 16 3 16,-2-14 0-16,-1 16 3 16,-1-12-1-16,-2 8 1 15,-3-9-1-15,-2 7 2 16,-1-14-1-16,-1 16 0 15,3-14-2-15,4-4-1 16,3-14-3-16,4-7 0 16,4-24-1-16,-3-1 5 0,-2-9 2 15,-1-8 5-15,-3-6 3 16,-3-5 0-16,2-2-5 16,0-2-2-16,2-1-9 15,2 0-2-15,0 0-4 16,0 0-1-16,0 0 0 0,-1 0-1 15,2 0 0-15,0 0-2 16,2-1 1-16,1 0 0 16,7 1 1-16,14-2 2 15,34-2 1-15,-30 0 0 16,-4-1 1-16,4-2-2 16,-10-1-61-16,4 4-60 15,-11 3-466-15</inkml:trace>
  <inkml:trace contextRef="#ctx0" brushRef="#br0" timeOffset="-130192.08">30033 16678 664 0,'-9'-13'315'15,"-2"8"23"-15,5 2-161 16,1-1-35-16,4 1-39 15,11 6-60-15,0-3 5 16,4 1-10-16,10 2 21 16,-1-2 5-16,6 0 4 15,0 1-19-15,4 7-7 16,-8-1-18-16,-1 7-1 16,-10 3 2-16,-9 4 8 0,-6-3 13 15,-9 6 16 1,-3-2-2-16,-12 3 4 0,-4-6-5 15,-8 2-11-15,-3-4-16 16,-12-3-66-16,8-6-67 16,6-5-59-16,12-6-373 0,20-8 47 15</inkml:trace>
  <inkml:trace contextRef="#ctx0" brushRef="#br0" timeOffset="-129846.06">30525 16621 862 0,'-2'-12'259'0,"-4"6"63"15,6 4-253-15,-3 0 15 16,2 2-23-16,-1 0 25 16,0 0 7-16,-1 0 32 15,-1 0-2-15,-7 2 11 16,-9 1-29-16,-39 13-8 15,27-7-34-15,-2 8-11 16,5 2-23-16,-3 7-8 16,8 0-11-16,4 3-7 15,10-5-5-15,6 2-3 0,7-6 0 16,6 1 2-16,2-5 1 16,3 0 2-16,2-3-1 15,9 2-2-15,3-7-5 0,17-1 2 16,2-6-51-16,12-7-458 15,-5-6 140-15</inkml:trace>
  <inkml:trace contextRef="#ctx0" brushRef="#br0" timeOffset="-129480.04">30646 16541 313 0,'-22'13'371'16,"7"-7"-60"-16,8-4 3 0,7-3-151 15,7 1 5-15,-6-1-77 16,2-1 7-16,8 1-8 16,18-1 1-16,31 0-29 15,-24 1-9-15,-4-3-22 16,4 1-4-16,-7 3-11 0,2-2 5 16,-12-2-6-16,-5-1-100 15,-5 2-87-15,-14-10-274 16,-8-1-43-16</inkml:trace>
  <inkml:trace contextRef="#ctx0" brushRef="#br0" timeOffset="-129267.66">30834 16345 772 0,'1'-8'318'16,"-6"3"31"-16,1 3-200 15,-1 5-26-15,2 2-32 16,2-3-48-16,0 1-2 16,0 15-10-16,1 52 14 15,2-29 4-15,-1 6 13 16,-1-6-6-16,0 1-2 0,-1-9-13 16,4 0 40-1,0-2-524-15,1-1 190 0</inkml:trace>
  <inkml:trace contextRef="#ctx0" brushRef="#br0" timeOffset="-128630.48">29847 17677 810 0,'5'-18'329'0,"-5"14"30"16,0 0-203-16,2 4-35 15,-2 0-28-15,1 0-43 16,1 0-5-16,1 1-16 16,18 3-1-16,36 6-8 15,-29-3 6-15,-3-1 3 16,-2 5 6-16,-9 3 0 0,-3 9 15 15,-9-2 0-15,-10 11 6 16,-4-2-3-16,-6 1 5 16,-5-5-13-16,-10 0-1 15,1-10-8-15,-7-3-18 16,0-5-46-16,-5-5-127 16,9-4-78-16,8-7-292 15,17-4-37-15</inkml:trace>
  <inkml:trace contextRef="#ctx0" brushRef="#br0" timeOffset="-128279.91">30289 17649 950 0,'-3'-14'296'0,"4"4"70"16,1 12-268-16,7-3 7 15,1 1-27-15,-1 2 1 0,-3-3 22 16,-1-2 38-16,-9 0-9 16,2 3 9-16,-1-1-15 15,-6 0-22-15,-18 2-44 0,-39 10-3 16,34-4-14-16,-2 7-7 16,5 0-16-16,1 7-6 15,4-1-7-15,1 8-5 16,5-1-1-16,3 8-2 15,7-5-3-15,12 6-2 16,7-5 0-16,17-1-5 16,9-12 1-16,10-6-3 15,-2-13-38-15,2-9 241 16,-12-9-761-16,-8-3 297 16</inkml:trace>
  <inkml:trace contextRef="#ctx0" brushRef="#br0" timeOffset="-128011.62">30388 17512 960 0,'-6'9'320'16,"3"1"65"-16,-3-26-272 15,13 15 2-15,9 2-9 16,5-2-12-16,6 0 1 0,2 1 8 16,-3-1-24-16,4 1-17 15,-6 0-33-15,3-1 2 16,0 0-90-16,5-1-435 16,-2-9 129-16</inkml:trace>
  <inkml:trace contextRef="#ctx0" brushRef="#br0" timeOffset="-127131">31013 16348 691 0,'-46'1'259'16,"21"-1"60"-16,-3 0-165 15,11 1-18-15,8 1-7 16,8-2-69-16,9 0-3 16,4-2-22-16,11 0-1 15,-2-1 3-15,9 1 5 16,-4 2-8-16,7 1-3 16,-9 1-7-16,6 0 3 15,-7 0 3-15,0-3 9 16,-9 0 3-16,0-1 5 15,-6 0-7-15,-3 1-7 16,0 0-13-16,-2 1-5 16,-3 0-8-16,0 0-3 15,0 0 0-15,0 1 0 16,0 0 0-16,0 1 0 16,-1 1 1-16,0 13 0 15,-2 38 0-15,0-21 1 16,2 1 0-16,1 14 1 0,-1 1-2 15,0 12 2-15,-2 0 3 16,-3 25 14-16,-1 1 3 16,-6 16 11-16,-2-9 1 15,1 13 4-15,1-17-11 16,0 4 1-16,6-9-5 16,2 2 1-16,1-17-6 15,3 1 0-15,2-14-6 0,-2-3 1 16,0-8-6-16,2 1 2 15,-1-10-3-15,-1-3 2 16,1-9-2-16,1-2 1 16,2-7-2-16,-2-4 2 15,2-6-3-15,-3 1 0 16,-1-6 0-16,1 1 3 16,0-3-1-16,-1 0 0 15,1 0-1-15,0 1-3 16,0 0-3-16,-1 1 0 15,-2 0 2-15,1 0 4 16,-2 0 2-16,-9 3 4 16,-46 12-2-16,17-8 0 15,-8 0-6-15,-11 3-3 16,5 0-2-16,3 1-6 16,18-4-4-16,19-4-330 15,23-1-276-15,14-15-21 0</inkml:trace>
  <inkml:trace contextRef="#ctx0" brushRef="#br0" timeOffset="-126610.39">31581 16920 1312 0,'-24'-5'370'0,"10"3"76"16,17-1-383-16,14 5 6 15,6 1-37-15,12 4-4 16,3-2 14-16,5 5 1 16,-4-1-8-16,5 3-5 15,-7 1-8-15,3 4-5 16,-6-2-7-16,0 4-1 16,-8-1-3-16,3 1 2 15,-4-3-1-15,-6 1 4 16,-5-6 4-16,-4-1 12 15,-9-2 4-15,-10-1 10 16,-3-3-2-16,-7 4 8 16,-2-1-5-16,-16 5 4 0,-4 3-8 15,-20 7 0-15,-6 1-10 16,-14 10-5-16,11 1-11 16,7 4-2-16,22-7-6 15,12-1-15-15,22-13-53 16,16-4-168-16,15-11-369 15,16-9 16-15</inkml:trace>
  <inkml:trace contextRef="#ctx0" brushRef="#br0" timeOffset="-126299.22">31556 17592 877 0,'-21'5'367'0,"7"-4"29"15,10 1-245-15,1-4 20 16,6 0-63-16,-3 0 9 16,3 0-15-16,9-7 1 15,56-29-23-15,-19 13-11 16,7 1-26-16,14-8-10 15,-2-1-13-15,2-2-2 0,-16 9-5 16,-7 0 5-16,-21 11 2 16,-12 6-46-16,-12 7-5 15,4 5-508-15,-3 2 116 0</inkml:trace>
  <inkml:trace contextRef="#ctx0" brushRef="#br0" timeOffset="-125880.1">32618 17271 1250 0,'-1'-5'311'15,"9"4"140"-15,7-1-329 16,4 0 1-16,7-2 22 15,1-4-30-15,2-3-12 16,1-1-34-16,4-10-9 16,-10-3-21-16,4-22-4 15,-6-10-11-15,-9-19-2 16,-14 3-10-16,-12-2-4 16,-16 21-4-16,-17 15-5 15,-6 21-3-15,-17 13 1 0,0 15-1 16,-6 10-2-16,7 12 3 15,-1 24 0-15,21 9 1 16,14 14 1-16,17-1-1 16,17 2 0-16,19-18 3 0,14-9 2 15,7-20 2-15,24-13 5 16,0-19 1-16,14-17-9 16,-2-10-50-16,10-21-530 15,-19-12 150-15</inkml:trace>
  <inkml:trace contextRef="#ctx0" brushRef="#br0" timeOffset="-125208.58">28863 17731 675 0,'0'-4'232'15,"0"-1"69"-15,1 1-172 16,1-1 35-16,1 1-22 16,9-4 2-16,31-7-34 0,-32 28-10 15,-5 6-35-15,-6 11 0 16,-5 7-13-16,-6 5 4 15,-4 4-59-15,-2 5-434 16,7-15 127-16</inkml:trace>
  <inkml:trace contextRef="#ctx0" brushRef="#br0" timeOffset="-124548.36">32482 16061 916 0,'-18'5'222'0,"13"-3"81"16,6 0-259-16,2 2 32 15,-3-4 5-15,0 0 15 16,0 1 3-16,-1 1-4 15,0 5-31-15,0 23-8 16,-6 36-22-16,9-23-5 16,2-4-8-16,2-1 9 0,6-7 7 15,10-4 36-15,-1-12 16 16,5-5 49-16,4-10 6 16,7-10 8-16,0-6-30 15,15-9-7-15,2-6-46 16,9-15-13-16,-4-7-22 15,20-32-5-15,-8-2-10 16,6-12-4-16,-13 14-7 0,2 9-18 16,-28 36-37-16,-9 12-140 15,-26 21-468-15,-18 15 76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51:53.9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14782 10412 336 0,'2'-9'65'0,"-2"5"37"15,3-1-82-15,-2-4 59 16,6 0 28-16,-9-9 41 0,-1-1 17 15,-1 2 22-15,-1 2-44 16,-5 1-5-16,8 11-33 16,-6-1-6-16,5 2-39 15,0 3-16-15,3 0-23 16,-1-1-8-16,1 0-13 16,0 1 2-16,0 2 6 0,5 29 17 15,2 48 8 1,-1 1 14-16,-9 6 3 0,-1 29 9 15,4 9-15-15,2 32-6 16,3-10-14-16,1 38-4 16,5-10 3-16,-4 34 25 15,-5-15 3-15,-4 39 13 16,-4-22-1-16,-6 33-4 16,4-29-22-16,0 12 14 15,3-39-5-15,2 4 6 16,4-40-4-16,5 8 3 15,-1-22-17-15,5 12 0 16,0-16-7-16,4 12-4 16,-1-24-6-16,1-2 0 15,0-27-6-15,-1-11 1 0,-4-28-2 16,-4-15 0-16,-2-19-15 16,-4-8-27-16,-2-12-28 15,-5-1-101-15,4 0-73 16,3 0-352-16,0 0 22 15</inkml:trace>
  <inkml:trace contextRef="#ctx0" brushRef="#br0" timeOffset="912.61">14511 10445 42 0,'-5'5'272'16,"-13"7"-67"-16,-31 33 11 16,37-34 3-16,7-1-100 15,2-3-10-15,7-3-28 0,3-4 16 16,1-5 2-16,2-5 23 15,1-3-14 1,5-11-3-16,0-2-28 0,4-9-12 16,2 1-27-16,2-3-7 15,-3 7-9-15,0 4 4 16,-6 6-4-16,-1 7 5 16,-8 4 2-16,-2 3 6 15,-3 0-6-15,2 5-3 16,-5-2-9-16,2 2-6 15,0 1-8-15,0 0 4 16,2 1 6-16,-1 2 13 16,3 9 3-16,25 51 1 15,-14-32-1-15,11 10 3 16,6-4-9-16,8 1 1 16,2-7-2-16,4-2 2 15,-11-11-6-15,-2 1 13 0,-12-6-21 16,-10-10-514-16,-10-6 176 15</inkml:trace>
  <inkml:trace contextRef="#ctx0" brushRef="#br0" timeOffset="2509.09">14911 14794 88 0,'-9'1'198'0,"0"1"-18"16,0 4 20-16,-5-1 1 16,3 1-37-16,4-3 10 15,3 0-33-15,-2-3 15 16,8-1-32-16,-2 0 3 0,0 0-24 15,0 0-2-15,0 0-35 16,0 0-6-16,0-1-17 16,1 2-5-16,0 0-12 15,3 0 2-15,5 0-7 16,19 0 3-16,36-4-3 16,-19-3-1-16,5-2-6 15,14 2-1-15,-4 2-5 16,15-2-1-16,-3 3-4 0,18 1 0 15,-3 0-2-15,26-1 2 16,-6-2-2-16,21 2 1 16,-7 0 0-16,6-3 0 15,-18 1-1-15,14 5 2 16,-15 1-1-16,7-1 0 16,-10 0 0-16,21 0 1 15,-10-2-2-15,13-3 1 16,-9-1-1-16,18 1 1 15,-16 2-1-15,5-1 1 16,-16 2-1-16,15 1 2 16,-19-3-3-16,17 0 3 15,-14 1-2-15,21-1 1 16,-16 2 0-16,3 3 0 0,-19-1 0 16,6 0 1-16,-22 2-1 15,9-2 1-15,-17 0-2 16,6 1 2-16,-8 1-2 15,7-3 0-15,-16 2 1 16,9 2 1-16,-15-5 0 16,-4-1 3-16,-15 4 0 15,-5-4 3-15,-10 2-1 16,0 3 0-16,-8-1-2 0,-1-1 0 16,-4-1-3-16,-2-5 2 15,-5 2 5-15,-1-2 18 16,-4-2 6-16,-3-3 7 15,-5-1-2-15,-5-6-5 16,1 4-19-16,-4-1-6 16,2 5-7-16,3 0-1 15,2 1 0-15,-2-2 2 16,1 0 0-16,0 0 1 16,-1 1-2-16,0-1 3 15,3 1-2-15,3 1-1 16,2 3-1-16,2 1-3 15,4 4-5-15,3 2-4 16,-5-1-2-16,1 1 2 16,1 0 1-16,3 0 2 0,9 2 5 15,36 14-1-15,-31-4 0 16,-2 5 1-16,0 0 0 16,0 4 3-16,-2-1 1 15,-1-2 1-15,3 0 1 16,-4-6 1-16,3-1-1 15,-4-4 2-15,-5-3 0 16,-6-3 18-16,2 1 6 0,-5-2 13 16,0 0 2-16,-1 2 2 15,-2 2-16-15,-16 13-5 16,-32 42-11-16,26-28-2 16,4-4-4-16,-3 2 5 15,1-9-41-15,2-2-118 16,8-6-443-16,-7 0 72 15</inkml:trace>
  <inkml:trace contextRef="#ctx0" brushRef="#br0" timeOffset="5922.4">19723 15039 44 0,'-59'49'32'16,"42"-40"-2"-16,1-6 17 15,6 0-15-15,6-7 47 16,4 1 29-16,-1 0 83 0,1 2 22 16,0-1 54-16,-1 1-22 15,0 0 17-15,-1 1-65 16,-1 0-15-16,2 0-49 16,0 0-15-16,0 0-49 15,1 0-16-15,1-1-25 16,1 0-2-16,3 0-10 0,23-2-1 15,36-2-6 1,-33 8 1-16,-4 3-5 0,-1 9 4 16,-11 2 1-16,-5 1 10 15,-8 3 3-15,-5 2 13 16,-8-5 1-16,-9 3 9 16,-4-5-2-16,-10-1 1 15,-2-6-12-15,-6-5-3 16,4-2-16-16,7-2-50 15,11-2-46-15,13-1-129 16,19-2-99-16,29-4-242 16,9-1-34-16</inkml:trace>
  <inkml:trace contextRef="#ctx0" brushRef="#br0" timeOffset="6239.08">20033 15122 897 0,'-4'-7'280'0,"8"1"96"0,-1-2-243 16,-2 1 31-16,3 3-21 15,-4 1 6-15,0 2-19 16,0 1-1-16,-1-1-29 16,-1 1 6-16,-1 0-33 0,-1 0-7 15,-10 1-19-15,-50 12 2 16,30-6-14-16,-3 7 1 15,3 4-11-15,3 2-4 16,11 0-12-16,6 3-11 16,14 0-10-16,14-1-5 15,9 0-2-15,10 1 4 16,5-5 8-16,5 0 13 16,-6-7-44-16,-3-5-169 15,-9-4-372-15,6-2 20 16</inkml:trace>
  <inkml:trace contextRef="#ctx0" brushRef="#br0" timeOffset="6583.26">20222 15330 1132 0,'-1'-1'340'16,"0"1"123"-16,0 0-312 16,0 1 51-16,0 2-23 15,0 15-19-15,-6 43-45 0,2-21-25 16,-1-5-52 0,4 2-51-16,4-11-88 0,11-14-477 15,5-22 94-15</inkml:trace>
  <inkml:trace contextRef="#ctx0" brushRef="#br0" timeOffset="7504.25">13499 10232 191 0,'-57'0'117'0,"34"-5"85"15,9 0 0-15,0 0 23 16,7-2 29-16,1 0 22 16,1 1-70-16,4 1-10 15,1 0-65-15,4 2-23 0,-4 2-50 16,2 0-17-16,3-1-20 16,22-7 4-16,40-9-1 15,-27 13 12-15,0 6-1 16,-1 7 8-16,-11 6-5 15,-10 8 9-15,-13 1-6 16,-15 6 10-16,-10 0-7 16,-10 0 5-16,-5-3-11 15,-4 0 0-15,2-9-11 0,-4-2 0 16,12-5-8-16,1-4-33 16,9-6-53-16,8-1-150 15,14-1-124-15,20-4-227 16,12 2-81-16</inkml:trace>
  <inkml:trace contextRef="#ctx0" brushRef="#br0" timeOffset="7840.35">13969 10119 507 0,'-1'-4'371'0,"-1"2"11"16,-1-3-99-16,2 4-15 15,0 0-71-15,0-1-34 16,-1 0-62-16,1-1-4 16,0-1-28-16,-1 1 9 0,0 0-13 15,-1-1-2-15,-5 2-18 16,-18 2-6-16,-36 19-16 16,14 7 11-16,-2 2-1 15,-4 4 7-15,3-2 0 16,0 1 0-16,22-10-19 15,12 1-15-15,20-3-13 0,23 1-6 16,20-5-4-16,17 0 3 16,1-3 11-16,7-4 5 15,-15-5 6-15,-10-3-111 16,-17-1 259-16,-1 1-738 16,-15 1 219-16</inkml:trace>
  <inkml:trace contextRef="#ctx0" brushRef="#br0" timeOffset="8286.75">14124 10407 802 0,'-2'-3'165'0,"-1"0"116"0,0-1-208 15,0 1 31-15,-2 0 40 16,2 0 53-16,-1-1-14 16,-1 1 20-16,1 0-43 15,1-2-22-15,1 1-55 16,0 0-28-16,4-4-42 16,4-1-10-16,53-28-8 15,-23 33 2-15,-2 4 4 0,-4 4 8 16,-10 4 4-16,-11 2 14 15,-9 2 3-15,-8 5 7 16,-7-1-4 0,-4 4 0-16,-1-1-10 0,0 1 7 15,4-5-6-15,3 1-1 16,4-3-5-16,5 3-2 16,5-2-12-16,2 2-1 15,5-1-2-15,3 1 2 16,4-2-3-16,0-2 0 15,5-6-3-15,10-8-37 16,0-7-97-16,17-8-448 16,1 2 81-16</inkml:trace>
  <inkml:trace contextRef="#ctx0" brushRef="#br0" timeOffset="12866.16">15137 15914 301 0,'-1'2'233'15,"-1"0"-17"-15,0 0-17 16,0 0-72-16,0 1 3 0,-2-1-29 16,2-1 11-16,0 0-16 15,0 0 13-15,0 0-17 16,-1-1 6-16,1 0-19 15,0 0 0-15,0 0-22 16,1 0-9-16,1 0-17 16,1 0-5-16,2 0-15 0,9 1 1 15,14 0 1-15,37 8 2 16,-39-2 1-16,-1 6 6 16,-4 3 1-16,-6 8 6 15,-1-2 2-15,-4 5 9 16,-2-4 0-16,-6 2 10 15,-1-6 0-15,-10 2 11 16,-2-5-6-16,-10-3 1 16,-4-5-11-16,-13 0-4 15,1-5-15-15,-3-4-6 16,9-3-12-16,10-5-34 16,15 1-43-16,18-4-110 15,14 3-86-15,17-1-294 16,6 5-7-16</inkml:trace>
  <inkml:trace contextRef="#ctx0" brushRef="#br0" timeOffset="13268.59">15587 15956 550 0,'7'0'133'15,"2"0"62"-15,-3-7-157 16,7-1 6-16,-1-3 15 16,2 2 22-16,-3 1 5 0,-2 3 40 15,-5 2 3-15,-3 1 16 16,-2 2-18-16,0 0 4 16,-3 0-27-16,0 0 7 15,-8 0-20-15,-13 3 7 16,-33 5-15-16,29-3 2 15,2 2-25-15,-6 5-4 16,5 5-17-16,-6 5-6 16,5 3-15-16,2 8-5 15,8-2-8-15,6 1-2 16,14-4-4-16,12 3 0 16,10-8 0-16,11-4 0 15,6-5 1-15,8-5 3 0,-4-8 1 16,5-3-69-1,-6-2-73-15,-1-2-391 0,-11-1 36 16</inkml:trace>
  <inkml:trace contextRef="#ctx0" brushRef="#br0" timeOffset="13780.65">15904 15909 553 0,'-17'-1'337'16,"2"2"14"-16,-5-1-87 15,7 2-64-15,3 2-1 16,3-2-87-16,7 0-8 16,8-1-28-16,9 0-4 15,4 2-17-15,14 1 3 16,1 1-15-16,9 5-8 16,1 3-14-16,8 3-5 0,-7-2-8 15,3 0 1-15,-11-4 1 16,-6-3 5-16,-12-5 3 15,-7-2 22-15,-11-1 3 16,-8 0 2-16,-9 2-6 16,-13 6-4-16,-4 6-23 15,-14 5-4-15,-1 2-5 16,-9 0 0-16,7-3 1 0,2-2 2 16,11-5-2-16,5-2 1 15,13-5-3-15,-1-2-46 16,7-3-37-1,0 2-103-15,3 1-75 0,1 3-302 16,5 6 20-16</inkml:trace>
  <inkml:trace contextRef="#ctx0" brushRef="#br0" timeOffset="14200.54">15925 16300 707 0,'-11'-2'215'0,"1"3"64"16,5 1-207 0,2 0 22-16,2-1 7 0,1-1 9 15,0 0 8-15,0 0 31 16,0-1-19-16,1 0-1 16,1-1-35-16,7-1-10 15,15-7-28-15,47-16-6 16,-25 13-20-16,7-4-3 15,-3 4-10-15,1-1-1 16,-16 2-1-16,-7 0 2 16,-8 6 0-16,-4 0 4 15,-10 1-9-15,0 5-122 16,0 6-400-16,2 6 84 16</inkml:trace>
  <inkml:trace contextRef="#ctx0" brushRef="#br0" timeOffset="15673.04">16921 16242 80 0,'0'0'291'16,"0"0"-68"-16,0 0 22 15,0 0-4-15,0 0-81 16,1 0 8-16,0-1-33 16,1 0-2-16,1 0-32 15,2-1 4-15,8-6-27 16,36-28-1-16,-33 17-11 0,3-2 8 15,-2 0-10-15,-3-6 10 16,-5 2-7-16,-4-6 12 16,-7 2-8-16,-7-4 0 15,-5 6-14-15,-6-4-3 16,-3 8-21-16,-7 1-7 16,-1 7-13-16,-6 1-1 15,1 6-3-15,-6 4 1 16,5 4-1-16,-5 6 3 15,5 5-1-15,-6 5-1 16,7 7-2-16,-2 11-5 16,9 5-2-16,9 11-2 15,12-1 1-15,12 6-1 16,13-9 2-16,12-1-2 16,6-11 1-16,15-7 0 15,1-14 0-15,12-14 2 16,-2-14 0-16,4-15 3 0,-9-2 1 15,-9-14-5-15,-18 3-71 16,-28-21-506-16,-21 9 138 16</inkml:trace>
  <inkml:trace contextRef="#ctx0" brushRef="#br0" timeOffset="19177.33">15286 16785 182 0,'-32'3'172'15,"33"-2"12"-15,-5 1-20 16,2-1 27-16,1-1-28 16,0 0 3-16,-1 0-39 15,0 0-3-15,-1 0-38 16,1 1-9-16,1 0-26 0,0 0 1 16,0 0-14-16,2 0 2 15,1 0-1-15,1 0 10 16,3-1-7-16,7 0 3 15,35 7-8-15,-27-4-3 16,-3 5-10-16,3 3 0 16,0 3-5-16,-2 4 2 15,-6-1 1-15,-3 2 26 16,-6-4 10-16,-7 4 25 16,-7-3 2-16,-15 4 3 15,-5-1-25-15,-9 3-12 16,4-4-26-16,-7-4-4 15,9-5-8-15,4-8-16 16,11-7-18-16,15-5-103 16,18-3-86-16,25-12-336 15,11 0-3-15</inkml:trace>
  <inkml:trace contextRef="#ctx0" brushRef="#br0" timeOffset="19577.79">15723 16774 106 0,'7'-6'230'0,"-7"3"-34"16,1 4 2-16,-6-2 12 15,5 1-50-15,-1 0 2 16,0 0-10-16,0 0 22 15,0 0-17-15,-1 0 21 16,0 0-34-16,-2 0-3 16,0 0-32-16,-7 0-6 15,-8 0-33-15,-40 5-10 16,35-2-22-16,-9 2-6 16,6 3-12-16,-7 5 0 15,7 4-5-15,2 8-3 16,11 1-7-16,9 8-10 15,13-2-5-15,12 3-4 0,8-7 2 16,10-4 3-16,4-6 6 16,5-8 4-16,-5-7-13 15,0-4-157-15,-13-7-358 16,-3-5 52-16</inkml:trace>
  <inkml:trace contextRef="#ctx0" brushRef="#br0" timeOffset="20011.77">15898 17016 593 0,'-2'1'176'15,"0"-1"58"-15,0 1-130 0,0 0 20 16,-1-1 48-16,2 0-19 15,0 0 46-15,0 1-25 16,1 1 3-16,0 0-39 16,0 1-9-16,0 16-43 15,1 40-5-15,-3-33-28 16,1 5-5-16,-4-7-16 0,4 1-5 16,2-9-12-16,2 0-33 15,1-8-86-15,7 1-440 16,1-6 88-16</inkml:trace>
  <inkml:trace contextRef="#ctx0" brushRef="#br0" timeOffset="20927.03">16135 16920 160 0,'0'0'216'0,"-1"0"-23"15,0 0 38-15,-1 0-58 0,1 1 20 16,-1 0-24-16,0 0 16 15,0 0-27-15,0 0 11 16,-1 0-38-16,2 0-14 16,0-1-42-16,1 0-9 15,1 0-27-15,3 0 1 16,5 0-6-16,14 0 5 16,33 1-2-16,-29 2 11 15,-3 0-3-15,0 0 5 16,-5-3-7-16,3 1 1 15,-4-4-14-15,-4-1-3 16,-2-2-4-16,-3 2-19 16,-7-1-69-16,2 2-481 15,1 1 117-15</inkml:trace>
  <inkml:trace contextRef="#ctx0" brushRef="#br0" timeOffset="21424">16739 16773 604 0,'-15'-9'321'16,"20"6"24"-16,-8 1-124 15,0 1-13-15,2 1-26 16,-1 0-74-16,2 0-7 15,0 0-35-15,3 0-4 16,5 1-10-16,21 4-1 16,32 12-12-16,-27-3 4 15,-7 0-7-15,0 8 11 0,-10 2 1 16,-5 7 14-16,-11-6 0 16,-7 3 10-16,-7-2-13 15,-10-2-1-15,-5-7-17 16,-7 1-4-16,2-4-15 15,2-4-16-15,7-4-34 16,2-5-104-16,12-5-78 0,14-12-387 16,14-8 13-16</inkml:trace>
  <inkml:trace contextRef="#ctx0" brushRef="#br0" timeOffset="21726.47">17238 16763 1025 0,'-1'-10'312'0,"13"4"108"16,-7 2-290-16,-3-1 42 15,-2 3-17-15,-1 1-14 16,0 0-35-16,-2 0-7 16,-1-1-36-16,-7 1-6 15,-8-1-18-15,-43 4 2 16,32 6-7-16,-9 8 1 15,4 2-8-15,-4 8-5 16,9 5-8-16,8 7-6 16,13-2-8-16,12 6-3 0,8-8-1 15,14-2-1-15,3-14 3 16,10-4-9-16,1-10-45 16,8-10-261-16,-3-9-259 15,5-6-48-15</inkml:trace>
  <inkml:trace contextRef="#ctx0" brushRef="#br0" timeOffset="22206.18">17394 16899 491 0,'-6'0'380'0,"0"0"-20"15,0-7-7-15,0 6-213 16,0-1 13-16,2 3 21 15,3-1-47-15,0 0 11 16,-1 0-32-16,2-1-12 16,0 0-28-16,2 0-13 15,0 0-25-15,5-1-6 16,12-3-9-16,39 2-5 16,-36 5-6-16,0 5 2 15,-7 1 1-15,0 3 12 0,-9-1 7 16,-4 2 10-16,-5 0 3 15,-5 1 3-15,-5-1-10 16,-6 2-5-16,-1-1-8 16,-8 1-2-16,3 0-5 15,-3 3-2-15,5-3-4 0,2 2-1 16,9-5-1-16,4 1 2 16,9-2 1-16,7 1 7 15,5-4 2-15,10-1 5 16,3-4 0-16,9 0 1 15,1-7-5-15,4 2-1 16,-4 0-5-16,0-3-22 16,-7 3-37-16,-5-5-150 15,-7 2-424-15,2-6-2 16,-7-3-270-16</inkml:trace>
  <inkml:trace contextRef="#ctx0" brushRef="#br0" timeOffset="22838">18237 16664 542 0,'-8'-7'288'0,"2"6"80"15,4 0-121-15,0 2-4 16,1-1-17-16,0 0-51 16,-1 1-74-16,-2 0 6 15,0 1-36-15,-3 2 4 16,-10 8-10-16,-44 26 4 15,27-22-18-15,-14 4 0 0,-1 0-12 16,0 3-4 0,9-5-11-16,9 0-5 0,15-4-9 15,6-1-4-15,5-5-4 16,4 2-5-16,4-3-1 16,6 2-1-16,4-1 2 15,10 1 5-15,4-3 6 16,11 2 4-16,2-4 0 0,6-1 1 15,-6-1-4-15,1 0 0 16,-8-2-3-16,0 0 0 16,-7 2 0-16,4-1-10 15,-7 1-40-15,-3 0-158 16,-9 0-95-16,-7-5-281 16,-6 1-87-16</inkml:trace>
  <inkml:trace contextRef="#ctx0" brushRef="#br0" timeOffset="23138.9">17896 17002 810 0,'-9'9'295'0,"2"-1"106"15,2-3-223-15,2-1 21 0,2-2-6 16,1-2-18-16,1 1-45 15,2 0 21-15,7 4-25 16,19 7-2-16,34 13-31 16,-26-16-10-16,1 6-32 15,5 0-10-15,-3-1-19 16,12-2-7-16,-5-1-7 16,7-10 1-16,-7 2-3 0,-5 0-45 15,-20 2-81-15,-15 9-502 16,-16 6 95-16</inkml:trace>
  <inkml:trace contextRef="#ctx0" brushRef="#br0" timeOffset="24124.06">18938 16928 595 0,'42'20'243'0,"-39"-18"72"16,-2-1-140-16,3 2-6 16,-4-3-4-16,1 0-8 15,1 0-37-15,1-1 0 16,1-1-18-16,11-2-8 16,28-27-26-16,-30 6-5 15,-7-2-13-15,0-7-6 16,-5 1-6-16,-6-5 4 15,-5 7 2-15,-7-4 8 16,-5 8-8-16,-9 2-1 16,1 9-9-16,-6 1-10 15,4 6-11-15,-4 1-1 16,4 5-1-16,-6 2 0 16,3 4-3-16,-5 5-3 15,6 5-3-15,-2 10-2 16,8 5-1-16,0 11 1 0,9 3 1 15,7 10 1-15,13-3 1 16,10 6 1-16,13-8 0 16,21 0 1-16,4-17 3 15,17-10 3-15,-1-12 2 16,7-13 6-16,-16-8 0 16,-8-13 3-16,-14-6 2 0,-12-17-77 15,-11 5 4-15,-35-18-550 16,-9-8 107-16</inkml:trace>
  <inkml:trace contextRef="#ctx0" brushRef="#br0" timeOffset="27769.91">16104 17685 112 0,'-1'-9'261'15,"-6"6"-37"-15,-4 1 9 16,-1 5 12-16,0-3-65 15,1 2-10-15,5-2-41 16,0-1-16-16,6-3-44 16,0 3-12-16,2-1-28 15,1 1-4-15,9-1-8 0,12-1 1 16,32-1-7-16,-27 8-1 16,-2 2-6-16,4 3-1 15,-2 2-2-15,3-1 3 16,-7 0-1-16,-3 1 10 15,-7 0 6-15,-11 3 33 16,-11 1 5-16,-10 6 9 16,-7-2-6-16,-8 4-6 15,-3-4-29-15,-10-1-3 16,5-7-7-16,3-5 1 16,5-7-6-16,11-7-19 15,19-6-38-15,17-4-127 16,11-2-106-16,11 4-187 15,1 6-80-15</inkml:trace>
  <inkml:trace contextRef="#ctx0" brushRef="#br0" timeOffset="28168.35">16588 17630 234 0,'9'-12'248'0,"-7"7"-3"0,-3 0-2 15,-2 1-19-15,1 3 10 16,0 0-74-16,0 0 6 16,-1 0-35-16,-2-1 3 15,-2 1-34-15,-8 0 2 16,-32-5-27-16,27 6-4 15,0 1-23-15,-6 8-9 16,-3-1-19-16,-6 7-7 16,6 0-8-16,-3 3 1 15,7 2-3-15,6 4 0 16,9-2-3-16,12 7-1 16,13-5-2-16,12 0 2 15,9-6 1-15,13-1 4 16,0-10 2-16,6-4 4 15,-6-4-1-15,-3-4-51 0,-15-1-78 16,-10 1-385-16,-21 4 49 16</inkml:trace>
  <inkml:trace contextRef="#ctx0" brushRef="#br0" timeOffset="28620.8">16784 17805 599 0,'-30'-42'239'0,"18"34"85"16,5 5-148-16,-1 0 5 15,7 1-10-15,5-2-18 16,-2 1-50-16,-2 2 1 15,3-2-27-15,0 1-4 16,1 0-25-16,14-3-7 16,30-9-18-16,-27 15-5 15,1 2-9-15,2 4-2 16,0 1-4-16,-2 2 3 16,-8 1 3-16,-9 6 10 15,-6 0 5-15,-13 1 5 16,-2 2-2-16,-6 0-1 0,0-5-10 15,-3 0-3-15,6-3-5 16,2 0-3-16,5-2-5 16,4 2 1-16,8-3-2 15,5 3 7-15,7-4 3 16,10-2 8-16,2-2 1 0,9 2 2 16,3-4-6-16,6 3-11 15,-2-4-73-15,9-9-454 16,-13-5 119-16</inkml:trace>
  <inkml:trace contextRef="#ctx0" brushRef="#br0" timeOffset="29467.54">17812 17513 349 0,'-1'1'177'0,"2"-3"28"15,1-1-83-15,-2 2 27 16,0-1-9-16,1 1-4 15,0-1-9-15,0 0 23 0,0 0-31 16,0 0 9-16,1-1-24 16,-2 1-4-16,-3 1-32 15,-1 1-8-15,-10 2-23 16,-52 20-8-16,31-4-13 16,-5 4 0-16,3-2-3 15,-6 0 2-15,7-1 0 16,-1-3 1-16,8-4-5 0,3-1-2 15,9-1-6-15,6-1-3 16,9-3-5-16,3 0 3 16,6-1 1-16,3 0 8 15,2-3 3-15,2 0 9 16,1 0 0-16,5 0 2 16,-2 2-4-16,10 2-3 15,-1 3-6-15,9 3-1 16,-4 0-4-16,11 1 1 15,-6-2-2-15,7-1 3 16,-9-3-1-16,0-2 5 16,-12-2 3-16,-6 0 7 15,-11-1-1-15,-8 2-31 16,-5 1-70-16,-8 3-135 16,-2 1-289-16,1-1-18 15</inkml:trace>
  <inkml:trace contextRef="#ctx0" brushRef="#br0" timeOffset="30008.58">17417 17850 347 0,'-5'1'210'0,"0"0"8"15,-1 0-71-15,2-1-27 16,0 0-1-16,0 2-45 15,2-1 20-15,1 0 1 16,2 0 12-16,2 0-10 16,13 3-6-16,42 12-27 0,-23-6-6 15,2-1-19-15,7 2-3 16,0 0-11-16,5 0-1 16,-9-4-7-16,-4-4 3 15,-9-1-3-15,-8-2 1 16,-12-1-69-16,-5-3-352 15,-4 0 93-15</inkml:trace>
  <inkml:trace contextRef="#ctx0" brushRef="#br0" timeOffset="30859.31">18135 17675 361 0,'-5'-15'233'0,"4"2"45"16,0 4-53-16,1 0-54 16,0 3-2-16,1 0-21 15,1-3-59-15,0 3 8 16,-1-3-20-16,3-2 7 16,5-3-12-16,-2-3 15 15,9 2-13-15,0 0 8 0,-2 2-14 16,1 3-1-16,0 2-22 15,0 4-7-15,1-1-20 16,6 5-6-16,-2 4-8 16,9 1-3-16,-5 2 0 15,1 6-2-15,-7-1 1 16,-6 3 1-16,-10 4 3 16,-10 0 7-16,-7 0 2 0,-9 4 4 15,-3 0-2-15,-4-1 0 16,1-1-8-16,2 2-1 15,6-6-3-15,3 3 2 16,6-1 1-16,7 0 4 16,3-1 0-16,6 0 10 15,-1-1 2-15,5-2 10 16,-1-2 2-16,4-2 8 16,1-3-4-16,6-3 2 15,3-4-11-15,9-1 1 16,3-4-11-16,5-1-1 15,-1-1-8-15,2 0 1 16,-8 1-4-16,-3 1 1 16,-9 2-1-16,-2 0 3 15,-11 0-1-15,-2 2 8 0,-3-1-12 16,0 0-43-16,-1 0-48 16,0 0-141-16,0-1 84 15,0 0-463-15,-1-1 93 16</inkml:trace>
  <inkml:trace contextRef="#ctx0" brushRef="#br0" timeOffset="42171.62">14639 11846 255 0,'-1'-4'244'0,"0"1"-15"16,0 0-31-16,-1 1-12 15,0 0-30-15,0-1-59 16,0 1 3-16,1 0-26 16,0 0-10-16,0 0-17 0,1-1-6 15,1 1-22-15,3 0-3 16,12-3-4-16,49-6 1 16,-34 11-3-16,9-4 1 15,-7 2-1-15,-4 1 8 16,-11-4 4-16,-3 2 17 15,-11 4 15-15,-4-3 12 16,-3-2-8-16,2 4-1 16,-1 0-18-16,-2-1-15 15,0 0-14-15,-5 1 1 16,-7-1-3-16,-43-6 7 16,33 5 2-16,-8-1 4 15,4 1-1-15,-2 4 1 0,11 0-9 16,5-1-12-16,13 0-9 15,9 0-3-15,11-1-2 16,12-2 2 0,5-1 8-16,11 1 3 0,-7-2 1 15,1 0 3-15,-13 3 0 16,-4 2 4-16,-13-3 4 16,1 6 20-16,-9 0 5 0,-7 0 9 15,-6-3-1-15,-5 4 0 16,-5-2-18-16,-7 2-3 15,2 0-7-15,-6 1 1 16,1-4-3-16,2 0 1 16,6-5-4-16,6 0-2 15,11-1-10-15,9 1-9 16,5-2-5-16,15 3-3 16,3 0 0-16,11 0 5 15,2 1 7-15,-1 1 5 16,-9 0 3-16,-5 0 10 15,-11 2 6-15,-13-4-37 16,-12 2-85-16,-27 4-402 16,-12 4 60-16</inkml:trace>
  <inkml:trace contextRef="#ctx0" brushRef="#br0" timeOffset="43136.29">14082 11729 621 0,'-16'2'145'16,"-4"1"59"-16,-2-1-159 15,2 3 41-15,4-6 22 16,1 2 45-16,3-4 13 16,2-2 19-16,3 0-38 15,1-1-9-15,1-2-45 16,4 0-16-16,3 0-41 0,9-1-16 15,6-1-15-15,9-2-3 16,5 2-2-16,6 6 2 16,-3-1 3-16,1 5 2 15,-6 7 0-15,-1 5 4 16,-11 0 2-16,-4 6 11 16,-9-3 2-16,-8 9 4 15,-5-4-2-15,-7 5-2 16,-1-5-10-16,-3 7-3 15,0-7-3-15,-3 4 1 16,4-2-2-16,-2-1 0 16,6-5 9-16,3 1 3 15,7-6-4-15,6-2-2 16,6 1-1-16,10-1-9 0,7-1-3 16,14-4 4-1,4-3 3-15,8-5 3 0,-7-3-25 16,9 2-504-16,-13 0 160 15</inkml:trace>
  <inkml:trace contextRef="#ctx0" brushRef="#br0" timeOffset="44835.77">14651 11838 528 0,'2'-9'185'0,"-2"1"103"16,-4 3-133-16,1 1 30 16,0-1 3-16,2 4-33 15,1 1-62-15,0 0-4 16,0 0-31-16,1 1 5 16,1 2 1-16,8 1 20 15,15 3-5-15,38 0 4 16,-31-13-13-16,13-1-1 0,-2 3-24 15,9-4-6-15,3 4-14 16,14 3-6-16,-6 0-9 16,15-1-3-16,-3 2-3 15,13-5-2-15,-3 1 2 16,13-4 0-16,-14 0 0 16,4-4 1-16,-14 6 14 15,2-1 5-15,-17 4 2 16,12-1 0-16,-5 8-2 0,8 0-12 15,-5-4-8-15,12 1 0 16,-7 0 0-16,7-2 2 16,-8-3-1-16,4 2 2 15,-14-3-2-15,6 0 1 16,-11-2-2-16,11 2 0 16,-3-3-1-16,16 4-1 15,-6 3-1-15,11 1 0 16,-11 0-1-16,8 2 2 15,-14-4-1-15,11-4 2 16,-11-1-1-16,11-2 0 16,-8 2-1-16,15-3 2 15,-3 4-2-15,13-2 1 0,-14 0-1 16,13 0 0 0,-18 0 0-16,-1 1 2 0,-16 1 0 15,2 0 2-15,-18 3 0 16,-1 0 1-16,-14-2 0 15,1 0-1-15,-9 1 1 16,5-2-2-16,-9 1-2 16,6 0 0-16,-3 3 0 15,1 0-2-15,-5 1 2 16,3 3 0-16,-4-1 0 0,2 0 0 16,-4 0 1-16,6 0-1 15,-4-1 4-15,4 0 9 16,-1 1 2-16,0 1 1 15,-5-1 3-15,1 1 5 16,-3 1-3-16,1-2 9 16,-5-1 5-16,0-1 7 15,-4-1-7-15,-2-2-4 16,-1-1-10-16,-2 4-4 16,0 0-8-16,0 0-2 15,0 0-3-15,0 0 0 16,0 0 0-16,0 0-72 15,0-2-85-15,-2 1-501 16,-1-1 67-16</inkml:trace>
  <inkml:trace contextRef="#ctx0" brushRef="#br0" timeOffset="54307.11">14951 14845 183 0,'-4'-2'171'16,"0"0"3"-16,0-1-21 15,1-1 22-15,0 2-39 0,-1 0-19 16,1 1-37 0,-1 0-9-16,-1 1-29 0,1 1 16 15,0 0 5-15,0 1 17 16,1 0-7-16,0-1 14 15,1 0-13-15,-1 1 7 16,1-1-15-16,0 0 5 16,1-1-15-16,1 0 4 15,0 0-10-15,1-1 13 16,2-2-4-16,5-3 9 16,11-7-9-16,35-52 4 15,-34 36-16-15,2-4-2 16,-3 7-16-16,2-3-5 15,1 6-12-15,7-8-1 16,-2 1-5-16,8-7 4 0,-2-2 0 16,6-3 6-16,-8 1 0 15,3-5 4-15,-5 11-1 16,-3-3 5-16,-5 8-5 16,3 0 1-16,-2 7-5 15,1-10-3-15,1 4-6 16,7-13-2-16,3 3-1 15,11-7 0-15,-2 4-1 16,2-8 3-16,-7 10-2 0,3-3 2 16,-14 5-1-16,6-2 0 15,-3 5-2-15,9-5 0 16,-5-3-2-16,13-7 2 16,0-1-1-16,10-8 1 15,-9 7 1-15,4-3 3 16,-11 10-1-16,-3-6 3 15,-11 11-1-15,5-4-1 16,-3 3-2-16,9-6-1 16,2 4-2-16,9-8 1 15,-2 4-1-15,9-5 1 16,-10 9-1-16,-1-3 3 16,-11 11 0-16,-4-2 3 15,-8 8-1-15,0-4 1 16,-2 5-2-16,4-8-1 0,1 4-2 15,6-10-1-15,0 5-1 16,6-1 0-16,-6 7 0 16,3-2 1-16,-3 9 0 15,-2-1 1-15,-6 4 0 16,6 0 1-16,-6 1-1 16,2-5 0-16,-1 4-2 0,8-7 1 15,-3-2-2-15,5 0 0 16,-3 4 1-16,1-2 1 15,-10 7 1-15,-4 0 2 16,-4 5 1-16,3-2 1 16,-2 3-2-16,8-7 0 15,1 0-2-15,8-5 0 16,0 1-1-16,1-2 1 16,-8 8-1-16,-1 0 1 15,-10 8 0-15,-3 0 2 16,-3 3 0-16,0 0 0 15,-1-2-2-15,5-2 1 16,0-2-3-16,9-3 0 16,0 0-1-16,2-3 1 15,-4 6 0-15,2-2 1 16,-10 5-1-16,-1 2 2 0,-1 4-1 16,0-3 0-16,-2 0 1 15,4 0 0-15,-1-3-2 16,3 0 1-16,-1 0 0 15,1 2 0-15,-3 1 0 16,-1 0 2-16,-4 2-1 16,-1 1 1-16,-1 1-1 15,1 0 1-15,1-1-2 16,0-1 0-16,2 1-1 16,-2-1 0-16,1 1-2 0,-2 2-4 15,-2 2-1-15,-1 3 0 16,-2-1 1-16,0 0 0 15,0 1 5-15,0 0 1 16,0 0-3-16,0 1-46 16,0 0-16-16,-1 1-532 15,-3-2 127-15</inkml:trace>
  <inkml:trace contextRef="#ctx0" brushRef="#br0" timeOffset="54925.82">16773 13317 161 0,'-6'-4'286'15,"3"3"-43"-15,2-1 54 16,0 1-76-16,0 0-10 16,1 0-52-16,0 0-4 15,0-1-44-15,1 0-7 16,0 0-28-16,2-2-7 15,5 0-22-15,13-5 5 16,36-4-10-16,-25 15 0 16,-2 3-11-16,3 4 3 15,-6 1-3-15,-1 2 19 16,-13 1 6-16,-7 6 16 16,-9-1 0-16,-10 7-3 15,-8-2-20-15,-9 5-4 16,-2-3-16-16,-7 1-4 15,5-10-9-15,-1-4-19 0,11-9-27 16,7-6-75-16,8-9-76 16,16-7-395-16,13 1 51 15</inkml:trace>
  <inkml:trace contextRef="#ctx0" brushRef="#br0" timeOffset="55258.93">17319 13269 765 0,'1'-10'365'0,"0"7"40"16,-3 4-201-16,-1-1 22 15,2 0-67-15,-1-1-32 16,-2 0-36-16,0 0-2 16,0-1-22-16,-8 1 12 15,-3 0-6-15,-35 3 2 16,34 5-19-16,-15 5-7 15,-1 4-21-15,-8 3-7 16,0 3-12-16,-1 3 3 16,12-2-2-16,11 5-3 0,13-4-4 15,13 1-5-15,14-2-4 16,17 0-1-16,7-5 0 16,12-3 5-16,-1-9 6 15,-2-5-44-15,-15-4-70 16,-4-5-468-16,-15-2 86 15</inkml:trace>
  <inkml:trace contextRef="#ctx0" brushRef="#br0" timeOffset="55548.81">17412 13486 832 0,'-1'2'199'0,"0"1"119"15,0-1-219-15,0 0 33 16,1 1 29-16,1-1 25 16,0-1-18-16,1 1 18 15,0 0-36-15,1 3-5 16,4 11-43-16,13 44-18 15,-20-33-37-15,3-1-14 0,2-5-15 16,2-2-99-16,3-12-79 16,1-10-413-16,-3-8 19 15</inkml:trace>
  <inkml:trace contextRef="#ctx0" brushRef="#br0" timeOffset="55909.01">17706 13297 673 0,'-13'-2'235'0,"4"0"119"15,8 2-168-15,1-3 15 16,1 0 8-16,-1 2-20 16,1 0-57-16,2-1 5 15,10-1-29-15,45-9-6 16,-34 6-28-16,8-1-12 16,-2-1-27-16,6 1-8 15,-1 1-14-15,2 3-2 0,-5-2-3 16,-2 4 1-16,-10 4 3 15,-8-2-85-15,-11 1-81 16,-14 10-400-16,-10 3 18 16</inkml:trace>
  <inkml:trace contextRef="#ctx0" brushRef="#br0" timeOffset="56176.3">17770 13389 739 0,'-19'-1'293'0,"-1"0"103"16,11 3-176-16,1 0 15 16,1-2-17-16,8 2-49 15,6 0-63-15,7-1-18 16,5 0-36-16,11-1 9 16,-1-1-5-16,6-5 5 15,-2 2-8-15,8-3-4 16,-4 3-17-16,6-1-8 15,-8 1-11-15,2 2-3 16,-13 1-40-16,-5 1-135 16,-12 2-410-16,-11 4 54 15</inkml:trace>
  <inkml:trace contextRef="#ctx0" brushRef="#br0" timeOffset="56774.7">18234 13193 217 0,'-11'-5'281'15,"6"2"-16"-15,2 1 14 16,2 2-4-16,-1-1-2 0,1 0-69 16,0 0-3-16,0 0-54 15,1 0-20-15,1 0-47 16,1-1-11-16,4-2-26 16,20-6 2-16,34-10-9 15,-27 12-3-15,-3 4-11 16,4 9-3-16,-5 3-3 15,2 3 2-15,-7 6 1 16,-3 7 7-16,-8-2 4 0,-6 7 11 16,-7-5 1-16,-10 3 7 15,-8-2-5-15,-9 2-2 16,-5-4-14-16,-10 1-2 16,4-3-11-16,0-7-5 15,7-5-15-15,7-6-54 16,13-8-54-16,11-3-168 15,13-3-324-15,18 0 10 16</inkml:trace>
  <inkml:trace contextRef="#ctx0" brushRef="#br0" timeOffset="57124.35">18812 13128 461 0,'10'-10'323'0,"-4"3"36"0,-3 4-89 16,-1 0 9-16,-2 2-56 16,0-1-42-16,0 1-63 15,0 0-4-15,0 1-36 16,-1-1 11-16,0 0-4 16,-1 0 1-16,-1-1-18 0,-11 0 6 15,-45 2-17-15,22 13-1 16,6 6-13-16,-1 10-6 15,1-2-12-15,4 6-3 16,10-1-7-16,0 0-4 16,6-6-4-16,15 6-6 15,6-6-5-15,12-3-1 16,5-4 2-16,11-4 3 16,-1-7 4-16,5-7-8 15,-6-2-27-15,-1-7-132 16,-9 0-452-16,-10 1 78 15</inkml:trace>
  <inkml:trace contextRef="#ctx0" brushRef="#br0" timeOffset="57707.37">18899 13371 928 0,'2'-3'355'15,"0"0"105"-15,-1 0-236 0,0 0-10 16,1-1-31-16,-1 1-54 16,1 1-68-16,1 0-18 15,6-3-26-15,13-2-1 16,34-11 6-16,-33 12 14 15,-6 2 2-15,-1 3 12 16,-6 4 3-16,-5 3 12 16,-2 5-9-16,-6 3 1 15,-3 3-14-15,-1 2-6 16,-3 0-19-16,-3 2-2 16,3-6 0-16,1 3 14 15,-2-6 4-15,6 3 7 16,3-3 0-16,8 3-5 15,3-1-16-15,8 1-6 16,3-7-9-16,7-3-4 16,8-8 2-16,11-6-56 0,-2-7-54 15,-1-3-565-15,-11 2 114 16</inkml:trace>
  <inkml:trace contextRef="#ctx0" brushRef="#br0" timeOffset="65133.56">14896 12075 103 0,'10'-14'201'0,"4"1"-22"16,-3-1 4-16,1 3-11 15,-1 5-50-15,0-1-11 16,-3 1-39-16,7-1-8 16,1-2-20-16,6-5 7 15,2 0-3-15,1-3 20 16,-4 4 8-16,-6 2 43 15,-9 7-8-15,-13 7-7 16,-8 8-27-16,-17 12-13 16,-7 7-47-16,-8 14-2 15,-4 1-1-15,1 3 5 0,14-8-3 16,11-3-5-16,14-18-8 16,13-9-5-1,17-10-7-15,22-11-1 0,8-8 3 16,28-8 0-16,7-3 1 15,18-6 1-15,-7 6 2 16,5 0 4-16,-24 9 3 0,-5 1 4 16,-30 9 2-16,-14 6 11 15,-20 5 0-15,-22 10 3 16,-17 13-6-16,-28 24-3 16,-8 12-12-16,-32 25-1 15,2 3-2-15,-5 8 2 16,26-17-3-16,14-12-9 15,40-24-6-15,29-16-4 16,28-27-2-16,35-23 6 16,18-13 8-16,24-21 4 15,3-5 4-15,19-17-1 16,-13 9 0-16,6-11 2 16,-18 14 0-16,6-1 2 15,-26 20 2-15,-17 10 4 16,-28 18 9-16,-20 11 12 15,-40 20-1-15,-35 26-1 0,-26 19-7 16,-38 35-10-16,-17 8-12 16,-31 42 1-16,18-6 0 15,-9 8 3-15,33-26-1 16,16 1 0-16,47-47-7 16,21-15-12-16,34-29-8 15,32-27 0-15,26-25 2 16,32-27 5-16,17-18 11 0,39-34 6 15,5-1-2-15,35-19 2 16,-14 13-1-16,16-6 2 16,-33 32 1-16,-9 8 16 15,-45 29 5-15,-21 9 20 16,-42 25 19-16,-28 13 10 16,-32 19-16-16,-40 27-5 15,-17 14-20-15,-45 35-20 16,-14 21-12-16,-34 31 0 15,16-5 2-15,-16 22 1 16,38-25-1-16,20-9 1 16,44-36-1-16,19-17-2 15,36-38-18-15,23-14-3 16,19-30 0-16,29-29 0 16,18-21 1-16,34-34 13 15,20-10 4-15,33-17-2 0,-5 6 1 16,17-8 2-16,-21 27 3 15,-4 4 2-15,-39 29 4 16,-20 16 10-16,-40 23 16 16,-29 16 10-16,-38 15-2 15,-45 20-5-15,-23 22-10 16,-47 37-18-16,-10 14-9 16,-30 40 0-16,9-2 2 0,-24 18 3 15,44-20 0 1,8 3-1-16,38-35 1 0,20-14-4 15,46-32-2-15,10-21-17 16,22-29-7-16,31-27 0 16,20-17 1-16,35-30-1 15,20-7 15-15,38-26 7 16,1 2 1-16,23-19 2 16,-18 18 3-16,-15 3 5 15,-42 29 1-15,-25 17 16 16,-41 31 1-16,-27 18 1 15,-28 20-7-15,-37 34-1 16,-21 18-16-16,-37 29-1 16,-14 9 0-16,-30 30 2 0,25-18 1 15,-7 6 2-15,30-19-1 16,20-15-4-16,46-41-9 16,25-15-13-16,40-35-3 15,45-29-2-15,26-17 4 16,40-26 7-16,10-12 13 15,21-19 3-15,-22 10 2 16,-5 0 0-16,-34 22 2 16,-19 15 3-16,-34 26 4 0,-21 17 0 15,-27 18-2-15,-31 26 0 16,-14 16-5-16,-36 27-2 16,-4 4-1-16,-25 21 2 15,16-14 1-15,-6 4 0 16,33-16-2-16,8-11-4 15,37-24-14-15,20-17-16 16,25-28-3-16,30-26 0 16,19-11 3-16,23-21 14 15,7-4 14-15,10 0 4 16,-20 14 1-16,-14 5 5 16,-28 24 5-16,-22 20 6 15,-34 16-2-15,-33 27 2 16,-14 16-4-16,-35 25 2 15,11 5 5-15,-7 7 15 16,23-15 1-16,6-5 2 16,36-28-8-16,-3-14-17 0,19-19-19 15,19-11-6-15,11-11-2 16,12-12 3-16,2-3 7 16,2 0 7-16,-10 4 7 15,-9 9-1-15,-14 16-16 16,-24 19-446-16,-16 13-28 15,-15 17-159-15</inkml:trace>
  <inkml:trace contextRef="#ctx0" brushRef="#br0" timeOffset="67898.67">14774 11888 257 0,'3'-14'224'0,"3"-7"-28"16,-1 3-45-16,6-2-17 15,-1 4-50-15,2 3-3 16,-5 6-22-16,3 8-8 16,-9 3-18-16,2 9-4 15,-3-4-13-15,-1 4 0 16,-1-7-3-16,1 3 0 16,1-3-1-16,-2 3 8 15,4 7 2-15,-10 17 4 16,3 12-2-16,-4 33 0 15,2 14-10-15,-3 38-3 16,11 9-3-16,-4 30 0 16,3-6 2-16,-2 30 1 15,4-24 2-15,1 30-2 16,7-15-3-16,5 21-1 0,6-23 0 16,8 19-3-16,-2-37 1 15,3-2 2-15,-6-38 1 16,-7-9-53-16,-11-35-69 15,-8-20-209-15,-7-27-7 16</inkml:trace>
  <inkml:trace contextRef="#ctx0" brushRef="#br0" timeOffset="68662.81">14888 11862 164 0,'-7'7'263'15,"-1"-6"-39"-15,1-1 31 16,5-1-82-16,-1-4-26 15,1 4-57-15,1-1-23 16,0 0-35-16,-1-1-16 16,0 0-13-16,2 1-5 15,1 1-4-15,2 2-1 16,26 8 6-16,52 16 0 16,-23-16 4-16,30-6 1 15,12-7 3-15,32-11 4 16,3-7 2-16,24-7-2 0,-12 3-2 15,23-1 0 1,-20 6-3-16,21-2-1 0,-20 4 1 16,18 2 0-16,-23-2-1 15,21 1 0-15,-27 5 1 16,10-2-2-16,-28 2 2 16,2 7-1-16,-35 2 3 0,-5 2-1 15,-23 5-1-15,0 2-3 16,-15-2-38-16,5 1-110 15,-9-4-92-15,0-2-77 16,-12-1-110-16</inkml:trace>
  <inkml:trace contextRef="#ctx0" brushRef="#br0" timeOffset="69362.11">17707 11570 420 0,'2'2'98'15,"17"-1"36"-15,-14-2-112 16,4 0 2-16,-2 2 41 16,-2-2 24-16,-1 2 40 15,-4-1 10-15,-1 0 0 16,-1 1-30-16,-1 1-16 16,-2 2-38-16,-17 23-12 15,-40 41-16-15,16-18-5 16,-4 2-6-16,-18 17-1 15,1-5-3-15,-10 19-2 16,11-7-5-16,-14 9-1 0,7-12-1 16,-13 10-1-16,7-10 0 15,-15 21-2-15,7-1 1 16,-17 21-3-16,13-5 1 16,-12 15-1-16,15-12 2 15,-4 3 0-15,14-19 4 16,-8 5 1-16,9-21 3 0,-13 3 0 15,8-11 0-15,-15 12-2 16,7-8-2 0,-11 12-3-16,12-6-1 0,-2 16-2 15,22-10 1-15,3 5-3 16,15-15 1-16,7-5-20 16,8-21-53-16,1-2-267 15,7-12 55-15</inkml:trace>
  <inkml:trace contextRef="#ctx0" brushRef="#br0" timeOffset="70378.84">16980 11867 560 0,'-11'6'269'0,"-10"7"-4"15,-5 4-145-15,-6 3-40 16,5 1-51-16,3-2-9 16,7-6-13-16,3-5 2 15,9-6 2-15,-3-3 4 16,2-4 0-16,1 3 1 16,-3 6-3-16,-8 11-1 0,-8 11-4 15,-23 31 6-15,-16 11 5 16,-24 32 12-16,-10 12 3 15,-23 23 1-15,8-15-6 16,-5 7 22-16,21-26-4 16,7-17 2-16,36-29-5 15,21-17-28-15,32-26-29 0,30-26-9 16,28-19-7-16,39-24 2 16,13-9 26-16,32-22 2 15,-1 0 2-15,12-10 3 16,-26 9 3-16,-3 0 1 15,-33 21 2-15,-21 18 10 16,-34 23 10-16,-30 23 10 16,-35 29-4-16,-37 39-1 15,-34 24-8-15,-40 42-7 16,-3 11 5-16,-22 31 18 16,20-18 4-16,16 0 1 15,44-38-10-15,21-22-35 16,43-43-24-16,25-27-6 15,25-35-2-15,29-29 1 16,7-20 22-16,20-30 7 0,-3-9 2 16,15-16-1-16,-9 9 1 15,11-7 0-15,-16 23 1 16,-11 11 5-16,-29 29 11 16,-27 22 0-16,-27 34-4 15,-34 29-5-15,-14 21-6 16,-18 32-12-16,-4 13 1 15,-10 25 2-15,16-6 4 16,-7 17 2-16,17-24 1 0,2-13 0 16,17-32-2-16,11-19-20 15,23-38-14-15,14-22-8 16,16-21 0-16,16-28-4 16,5-11 16-16,16-16-5 15,1 2 8-15,6-3-83 16,-12 29-297-16,-8 25 76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53:37.1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19776 5608 95 0,'2'0'73'0,"0"0"-16"0,0 0-12 16,0 0-61-16,1 0-39 15,-2 0 0-15</inkml:trace>
  <inkml:trace contextRef="#ctx0" brushRef="#br0" timeOffset="150647.85">3545 14763 288 0,'1'-8'315'16,"-1"2"-43"-16,0-3-1 15,-8-28-97-15,1 30-37 16,3 5-65-16,-1-5-21 16,5 3-34-16,0-3-7 15,1-1-7-15,1-3 7 16,1 5 4-16,-1 0 7 16,-1 0-4-16,2 8-4 15,-3-2-9-15,1 0-8 16,1 0-6-16,1 0 1 15,8 2 6-15,7 4 3 16,27 14 2-16,-39-9 6 16,-9-1 2-16,-8 3 4 0,-7-5-1 15,-3 6 2-15,-1-2-4 16,1-4 2-16,7-5 0 16,0 0 5-16,7-8-2 15,1-5 3-15,3-1-4 16,2-2 3-16,1-4-4 15,1-2 2-15,5 4-3 16,0 0-6-16,4 7-8 16,6 6-4-16,1 4-5 15,2 4 2-15,-2 4 4 0,-4 4 5 16,-9 2 3-16,-6 8 5 16,-9-2 1-16,-5 1 3 15,-2-5-1-15,-1-4 4 16,3-5-2-16,4-5 20 15,5-4 2-15,-2-7 3 16,4-6-6-16,0-5-2 16,4 0-25-16,3-1-8 15,4 3-8-15,2 4-4 16,4 5-1-16,3-1 1 16,-3 1 2-16,2 5 5 15,-4 5 6-15,-4 4 4 16,-1 4 2-16,-4 9 3 0,-5-5 0 15,-1 4 2 1,-2-4-1-16,-5-1 6 0,-2-6 2 16,-2-2 5-16,-1-6-2 15,-1-6 4-15,3-2-7 16,3-10-2-16,5-5-7 16,5-8-8-16,6 2-8 15,5-8-4-15,3 8-5 16,5 7-5-16,2 11 3 0,2 6 4 15,-4 12 2-15,4 11 5 16,-3-1 6-16,-3 5 3 16,-4 0 1-16,-4 4 4 15,-5-5 1-15,-6 3 4 16,-4-6 1-16,-7-3 4 16,2-5 0-16,-4-3 3 15,2-4-2-15,0-7 0 16,2-2-3-16,-1-10-3 15,3 0-7-15,1-6-3 16,6 5-6-16,2 2-9 16,5 8-4-16,3 3-4 15,4 9 2-15,4-4 0 16,2 4 9-16,2 0 5 16,-1 2 3-16,-3 1 3 0,-3 3 2 15,-5 1 3-15,-6 2 2 16,-5 0 5-16,-4 0 0 15,-6 0 3-15,-3-5-1 16,1-3 1-16,3-4-2 16,-1-3 0-16,4-7-5 15,2-7-1-15,4-2-7 16,3-11-4-16,4 2-6 16,6-3-4-16,1 6-4 0,5 7-2 15,1 7 1-15,3 7 3 16,0 6 4-16,7 3 4 15,-3 2 5-15,0 2 3 16,-5 0 2-16,-5 2 6 16,-9 2 3-16,-10 1 5 15,-5 1 1-15,-8 3 2 16,-5-1-4-16,-2-4 0 16,3-1-3-16,-1-5 2 15,6-8-2-15,1-8 0 16,3-4-4-16,2-9-3 15,7 0-7-15,3-6-7 16,7 0-4-16,6 3-5 16,5 8-2-16,1 2-1 15,1 10 5-15,0 9 3 0,-2 4 5 16,-1 8 4-16,-5 1 6 16,-2 5 2-16,-2-2 1 15,-2-2 2-15,-2-6 1 16,-1-3 19-16,-1-6 10 15,-5-6 11-15,-2-4 2 16,-6-5 4-16,0-4-19 16,0-8-12-16,5-3-16 15,9-8-16-15,12 1-13 0,16-6-48 16,9 11-66-16,8 9-362 16,-13 16 64-16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03:34.5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3509 14653 28 0,'28'-37'26'15,"-21"33"-5"-15,-4 3-6 16,1 1-4-16,-4 0-7 16,0 0 0-16,0 1 0 15,1 0 10-15,0 0 23 0,0 0 36 16,-1 2 7-16,0-1 4 16,0 0-6-16,-1 1-20 15,-1 0-35-15,-1 1-4 16,-1-1-5-16,-1 0 6 15,0-2-1-15,-1 1-2 16,2-4-4-16,-1 0-3 16,2 0-10-16,1-1-4 15,2-2-1-15,1 0-3 16,1-1 0-16,3 2-3 16,4-1 1-16,35 0 1 15,-34 18 4-15,-3 11 5 16,-6-1 6-16,-3 6 7 15,-5-3 7-15,-4 3 23 16,-3-7 3-16,-3-3 7 16,1-7-3-16,1-4 0 0,-2-8-21 15,4-6-3-15,2-7-7 16,-2-9-1-16,3-3-7 16,5-3-6-16,5-7-7 15,7-2-5-15,11 8-3 16,6 0-2-16,1 3 3 15,4 11-1-15,-3 8 1 0,-1 5 1 16,-6 8 2 0,-1 12 3-16,-8 1 5 0,-7 6 4 15,-4 1 3-15,-7 1 3 16,-6-7 1-16,-4 3 3 16,-2-5-1-16,-7-6 3 15,3 1-4-15,-5-10 1 16,5-5-3-16,2-8-2 15,11 2-6-15,5-18-4 16,9 0-5-16,11-8-5 16,7 1 0-16,6-3-2 15,3 15 1-15,-3 16-198 16,-11 24 67-16</inkml:trace>
  <inkml:trace contextRef="#ctx0" brushRef="#br0" timeOffset="16457.09">17826 13771 70 0,'0'0'218'15,"-1"0"-33"-15,0 0 19 0,0 0 40 16,0 0-41-16,0-1 32 16,-1 0-33-16,1 0-15 15,-1 0-67-15,-1 0-32 16,0 0-56-16,-2 0-15 15,0 0-3-15,0-1 9 16,1 1 0-16,1-1 0 16,1-1 2-16,2-3-8 15,2-6-5-15,22-35 7 16,-17 42 2-16,-1 4-1 16,-6 4-1-16,-1 1 0 15,0-4-10-15,0 2-2 16,0 0-1-16,-1 0-25 15,1 0-39-15,0 0-142 16,0 0-253-16,1 3 2 16</inkml:trace>
  <inkml:trace contextRef="#ctx0" brushRef="#br0" timeOffset="16926.23">18141 14219 442 0,'3'-16'356'0,"0"5"11"16,-8 0-92-16,-1 1 2 16,-2 3-67-16,-4 6-39 15,-5 0-67-15,-1 1-20 16,2 5-41-16,1-3-21 16,7-2-19-16,4-1-1 15,4 2 1-15,6-1 5 16,-6-1 7-16,0 0 8 0,0-1 4 15,1 1 13-15,-1 0-4 16,0 1-3-16,-1 1-11 16,0 0-14-16,-1 2-17 15,1-1-2-15,1 1 2 16,1-1 6-16,1 0 9 16,1 0 8-16,3-2-2 15,-2 0-87-15,-1-2-89 16,-1 1-350-16,0 1-3 0</inkml:trace>
  <inkml:trace contextRef="#ctx0" brushRef="#br0" timeOffset="17364.06">18232 14624 332 0,'7'-9'327'0,"-2"2"-13"16,3 2-12-16,-4 2-15 15,-2 3-35-15,-3-1-80 16,0 1-22-16,0 0-59 16,-1 0-12-16,-1 0-26 15,-2 0-3-15,-5 2-15 16,-6 4-2-16,-30 20-11 0,34-14-7 16,4-4-13-16,5 1-5 15,5-5-4-15,4-4-1 16,4-2 5-16,3-5 7 15,3-2 2-15,1-1 5 16,-4 4 1-16,-6 0-11 16,-7 4-86-16,-2 12-420 15,-4 7 97-15</inkml:trace>
  <inkml:trace contextRef="#ctx0" brushRef="#br0" timeOffset="18816.73">18587 15292 710 0,'-5'-6'258'16,"-5"-1"50"-16,-34-13-201 15,40 20-27-15,1 0-15 16,8 1-50-16,-4-2-2 16,1 0 6-16,1 0 31 15,4-1 12-15,6-2 19 0,32-7 1 16,-37 11 2-16,-4 2-25 15,0 2-11-15,-3 0-23 16,-1-3-6-16,0 2-6 16,1 0 0-16,0 0 0 15,1 2 13-15,-1-1 6 16,-1-1 18-16,-1 0 2 16,-2 0 0-16,0-2-13 15,-1 0-9-15,-2-1-23 0,1 0-13 16,-1 0-7-16,2-1-6 15,2-1 0-15,3-3 4 16,2 1 8-16,15-5 3 16,33-31 10-16,-33 34 7 15,-4 5 5-15,-3 2 5 16,-5 6 6-16,-1 4 2 16,-6 1-6-16,-6 1 2 15,-5 1-2-15,-3-1 3 16,-2-3-4-16,-2-3 4 15,-2-4-4-15,-1-3 0 16,2-5-5-16,-1-1-1 16,6-2-5-16,6-2-10 15,10 1-9-15,9-4-4 16,2 5-4-16,11-2-2 16,0 1 7-16,-2 7 4 0,-1 2 4 15,-3 3 6-15,-6 6 5 16,-6 4 7-16,-8-1 2 15,-9 6 3-15,2-1-2 16,-5 2-1-16,1-6-5 16,0-1 1-16,6-4 0 15,-7-7 2-15,4-5-3 16,-2-2 0-16,3-3-4 0,0-5-7 16,7-1-7-16,5-4-7 15,7 3-3-15,4-4-2 16,6 8 3-16,-2 2 1 15,-1 7 6-15,-4 3 3 16,-3 8 4-16,-3 3 3 16,-3 4 3-16,0 2 1 15,-1 2-2-15,-2-2 2 16,0-4 0-16,-1-2 7 16,-3-4 4-16,-2-4 7 15,-7-4 0-15,-3-2-1 16,-3-4-7-16,-4-4-7 15,6-1-10-15,10-2-12 16,6-2-4-16,9-4-5 16,11 7 0-16,0-3 0 0,0 7 7 15,5 4 2-15,-6 7 4 16,-5 3 7-16,-1 3 6 16,-2 3 7-16,-11-1 3 15,-2 0 6-15,-7-2-29 16,-6-2-54-16,-4 3-520 15,-6 1 127-15</inkml:trace>
  <inkml:trace contextRef="#ctx0" brushRef="#br0" timeOffset="20463.86">17493 13368 583 0,'4'-2'239'0,"-2"0"49"16,0 1-161-16,0 0 16 16,0 0-35-16,-1 0-14 15,2 0-22-15,-1-2-1 0,0 1-13 16,1-1-3-16,2 0-16 16,9-6-1-16,32-16-6 15,-34 19 8-15,1 2 0 16,1 3-5-16,-2 1-12 15,-5 1-4-15,2 3-10 16,-1 5 0-16,-8 0 1 16,-2 4 3-16,2 0 1 0,-2 2 0 15,-3-3-3-15,3-1 8 16,4-5 4-16,-5-5 8 16,0-7 8-16,1 4-4 15,-1-1-9-15,-9-5-6 16,-45-24-10-16,30 18-10 15,8 7 0-15,7-2-8 16,7 5-4-16,7-2-5 16,5 2 0-16,5 0 0 15,0 1 4-15,4 2 12 16,-1 2 7-16,-2 7 2 16,-4 2 5-16,-4 9 3 15,-8 3-7-15,-6 7 0 16,0-1 0-16,-3 0 1 15,1-8 1-15,7-2 6 16,0-12 4-16,-2-6 8 0,3-5 2 16,-1-10 1-16,1-6-7 15,5-7-8-15,3 0-10 16,9-2-12-16,7 10-6 16,1 2-6-16,2 8 0 15,2 7-1-15,-6 4 7 16,-2 7 5-16,-2 6 6 15,-10 9 5-15,-6 3 5 16,-7 7 5-16,-8-3 0 0,1 0 5 16,-1-7 1-16,1-6 6 15,6-11 1-15,-3-6 4 16,-1-11-5-16,4-6-2 16,3-7-10-16,-3-10-3 15,7 2-10-15,9-1-7 16,-1 7-7-16,5 6-9 15,6 10-2-15,4 5-2 16,-2 5 5-16,6 4 3 16,-5 2 8-16,-3 8 7 15,-10 0 5-15,-8 8 7 16,-8-2 3-16,-5 3 4 16,-2-7 1-16,-3 1 4 15,0-12-3-15,-4 0 2 16,5-8-3-16,-4-3-5 0,4-2-6 15,6 0-13-15,12 4-7 16,5-6-7-16,7 1 1 16,10-4 1-16,1-1 11 15,3-6 3-15,-2 5 6 16,-2 3-3-16,-13 7 3 16,-13 12-285-16,-21 17-254 0,-32 13-7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1:58:40.2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15883 13663 592 0,'-7'3'321'0,"4"3"28"15,2-3-149-15,-1-1 13 16,1-2-77-16,1-1-13 0,0 0-39 15,1-1-2-15,1-5-12 16,17-34 17-16,16-47-13 16,-12 11-7-16,0-8-20 15,6-18-10-15,-1 8-18 16,6-6-10-16,-3 23-5 16,2 10-3-16,-8 23 0 0,-2 11 0 15,-11 17-1-15,-1 7-8 16,-6 8-4-16,-2 11-7 15,1 9-1-15,4 21 4 16,-5 10 8-16,6 30 9 16,-1 6 10-16,-4 14 3 15,3-8-2-15,4 3 0 16,3-17-2-16,1-7-2 16,0-18 0-16,2-6 3 15,-3-17-2-15,-5-12-25 16,-1-8-66-16,1-11-424 15,-2-20 91-15</inkml:trace>
  <inkml:trace contextRef="#ctx0" brushRef="#br0" timeOffset="282.39">15931 13371 969 0,'-24'-6'261'16,"-2"2"142"-16,8 2-272 0,7 1 12 15,5-3-2-15,10 2-40 16,7-3-49-16,13-1 4 16,6 1-20-16,16 0 3 15,2 1-2-15,15 3-6 16,-4 1-13-16,8 1-1 15,-11-1-3-15,-4 1-3 16,-17-1-65-16,-9 1-434 16,-12 5 114-16</inkml:trace>
  <inkml:trace contextRef="#ctx0" brushRef="#br0" timeOffset="850.86">16738 13353 271 0,'-18'-1'303'0,"1"1"-14"15,7 2-37-15,-1-2 10 16,0-1-76-16,6-2-27 16,4 0-47-16,4-3-7 15,-3 5-31-15,2-1 1 16,2 0-10-16,23-8-10 16,36-9-24-16,-19 17-8 15,-4 4-14-15,9 5-4 16,-7 4-2-16,0 8 7 0,-14 4 6 15,-7 7 25-15,-16 0 13 16,-16 5 16-16,-11-5 1 16,-13 2 1-16,-2-4-21 15,-11-2-11-15,6-9-18 16,-1-4-7-16,10-9-29 16,11-8-93-16,14-8-83 15,17-12-210-15,19-4-150 0,16-10-77 16</inkml:trace>
  <inkml:trace contextRef="#ctx0" brushRef="#br0" timeOffset="1181.96">17381 13331 383 0,'25'-14'214'0,"1"5"60"16,-9 3-74-16,-1-1 57 15,-9 3-16-15,-3-1 7 16,-4 2-50-16,-5-3-10 15,0 1-55-15,-4 0-11 16,0-1-45-16,-6 1-10 16,0 1-20-16,-7 3 0 15,-4 1-13-15,-8 9 6 16,-1 2-3-16,-9 4 3 16,2 3-5-16,-8 6 2 0,5-3-10 15,3 4-12-15,13 0-14 16,10 3-14-16,22-3-9 15,20 2-2-15,13-6 3 16,23-5 8-16,4-5 12 16,10-3-32-16,-5-8-59 15,5 0-480-15,-22-8 102 0</inkml:trace>
  <inkml:trace contextRef="#ctx0" brushRef="#br0" timeOffset="1671.74">18616 13007 705 0,'-6'0'278'0,"4"-2"75"0,-2 0-185 15,3 2 18-15,1 0-17 16,0 0-16-16,-1 0-46 16,-2 0-6-16,-10 2-35 15,-66 22-14-15,30-7-10 16,-12 6 14-16,3-3-3 15,3 7 2-15,12-9-7 0,6 1-16 16,15-7-24-16,10 2-10 16,7-3-8-1,4 3-6-15,6-1 3 0,5 5 1 16,-2-4 4-16,8-1 0 16,6 0 4-16,11 1 2 15,4-6 1-15,17 0 3 16,7-4 2-16,5-1 1 15,-2-2 1-15,0 1 1 16,-15 1-1-16,-9 3-8 16,-13 0-28-16,-9 0-154 15,-14 1-335-15,-11 6 34 16</inkml:trace>
  <inkml:trace contextRef="#ctx0" brushRef="#br0" timeOffset="1981.9">18108 13390 637 0,'-7'-5'371'16,"1"1"28"-16,4 1-152 15,-3 2 11-15,4 1-73 16,1 0-25-16,1 0-52 0,1 1-5 15,2 2-22-15,20 10 4 16,41 18-20-16,-15-19-4 16,7-1-19-16,15 1-11 15,-1-5-15-15,0 0 0 16,-13-1-3-16,-6 0-7 16,-13-2-44-16,-12-2-534 15,-7-2-7-15,-8-6-219 16</inkml:trace>
  <inkml:trace contextRef="#ctx0" brushRef="#br0" timeOffset="3050.03">19308 12584 439 0,'-5'5'118'15,"-2"-1"88"1,0-10-98-16,-2 3 19 0,2 2 14 15,1 1 31-15,0 0-41 16,1 6-1-16,0 5-35 16,1 5-14-16,0 10-25 15,1 11 10-15,2 3-12 16,1 15 20-16,3 6 12 16,1 20 13-16,1 1-12 0,2 10 5 15,-2-9-20-15,1 0-9 16,-3-23-19-16,-1-2-7 15,1-15-14-15,-1-2-1 16,0-13-5-16,-2-8-24 16,1-11-47-16,0-13-169 15,-1-10-309-15,1-16 3 16</inkml:trace>
  <inkml:trace contextRef="#ctx0" brushRef="#br0" timeOffset="3332.28">19247 13178 770 0,'-11'-12'278'16,"7"0"62"-16,5-2-161 16,5 2-60-16,9 2 41 15,2 1-29-15,7 0 7 16,2 5-22-16,11 3-5 0,-1 4-33 16,7 1-9-16,-3 7-24 15,0 10-4-15,-8-1-12 16,-5 9 9-16,-11 5-1 15,-5 6 8-15,-8-6 0 16,-13 10 22-16,-3-3-6 16,-17 4 2-16,-10-6-9 15,-19 5 0-15,1-9-23 16,-11-8-39-16,14-18-61 0,21-16-552 16,30-22 132-16</inkml:trace>
  <inkml:trace contextRef="#ctx0" brushRef="#br0" timeOffset="24176.28">21267 7437 121 0,'2'-3'28'16,"-1"1"11"-16,-1 0-8 16,0 0 10-16,0 0 38 15,1 1 28-15,0 0 64 16,0 0 6-16,0 1 26 16,0 0-30-16,-1 0-21 15,0 0-67-15,0 0-31 16,2 0-37-16,1 0 2 15,13 0 0-15,47-2 10 0,-31-3 6 16,1-1 8-16,-6-5-6 16,-1-1 1-16,-3 2-6 15,-3-4 0-15,-2 0-8 16,-1-6 3-16,-5 0-1 16,-10-7 14-16,-4 0 5 15,-8-4 16-15,-3 9-1 16,-7 1 2-16,2 9-16 0,-2 5-9 15,1 4-19-15,-2 8-7 16,-1 2-6-16,-4 9-2 16,1 3-1-16,-6 7-2 15,3 2-2-15,4 5-5 16,6-1-2-16,8 3-6 16,11-2-1-16,13-5-4 15,7-3 5-15,18-2 1 16,-1-10 8-16,11-5 5 15,3-6 5-15,6-7 3 16,-11-7 2-16,5-6-17 16,-10 1-55-16,-11-1-366 15,-17 9 87-15</inkml:trace>
  <inkml:trace contextRef="#ctx0" brushRef="#br0" timeOffset="24559.78">21691 7198 687 0,'-7'3'198'0,"2"-2"81"16,4-4-190-16,1 2 22 15,0 1 0-15,1 0-3 16,2 0-18-16,1 1-1 16,9 6-24-16,42 35-11 15,-29-16-25-15,9 12-8 16,3-1-13-16,3 0 1 15,-6-5 0-15,0-4 5 16,-7-7 1-16,-9-8 8 16,-4-3 6-16,-4-6-71 0,-6-4-103 15,-2-5-260-15,-1-4-25 16</inkml:trace>
  <inkml:trace contextRef="#ctx0" brushRef="#br0" timeOffset="24769.22">22024 7148 686 0,'-4'0'208'16,"7"-1"101"-16,-6-2-177 0,2 2 29 15,-1 1-12-15,-2 1-8 16,0 2-43-16,-17 17-11 16,-37 50-24-16,23-23 2 15,-1-3-17-15,-6 2-8 16,8-11-15-16,4-4-6 15,14-13-27-15,11-5-328 16,8-7-111-16,7-4-91 16</inkml:trace>
  <inkml:trace contextRef="#ctx0" brushRef="#br0" timeOffset="26061.05">22392 7401 686 0,'-22'-3'176'16,"12"3"83"-16,5 3-187 16,4-2 31-16,7 2 8 15,-5-5 4-15,2 1-1 16,1-1 8-16,9-5-27 0,32-35 2 15,-35 19-21-15,-3-7-8 16,-7 3-19-16,-5-4-3 16,-9 6-15-16,-16 0-6 15,-4 9-13-15,-7 7-6 16,0 10-7-16,-3 8-4 16,13 8-2-16,-2 8-5 15,9 2-1-15,5 3-6 16,11-1 1-16,10 1-3 15,9-2 5-15,10-3 3 16,7-6 8-16,7-6 6 16,-2-10 8-16,7-5 4 15,-5-8 1-15,0-12 3 16,-9-2-1-16,-3-9 1 16,-12-1-1-16,-3 1 0 0,-6 8-5 15,0 7-9-15,-4 11-10 16,1 11-10-16,-3 12-5 15,3 9-3-15,-3 3 7 16,8 7 1-16,3-3 8 16,8-2 3-16,2-10 5 15,15-3 3-15,2-11 5 16,4-9 4-16,3-8 4 0,0-6 4 16,-10-7 2-16,-4-11 1 15,-7-2-3-15,-6-3-3 16,-7 3-4-16,-5 4-10 15,-1 15-12-15,-2 12-9 16,-2 15-2-16,-1 9-2 16,3 6 5-16,-1 4 7 15,3 2 7-15,1-1 3 16,2-6 2-16,1-4 3 16,2-4 3-16,5-10 5 15,1 0 2-15,10-9 2 16,2-1-1-16,3-9 4 15,-1-1-3-15,-1-13 3 16,-8-5 1-16,-4-9 0 16,-5 6-4-16,-4-2-2 15,-7 12-6-15,1 9-15 0,-3 15-6 16,3 9-6-16,0 8-1 16,3 9 0-16,4 2 12 15,2 5 4-15,-1-4 5 16,2-3 0-16,5-4 0 15,-2-2 0-15,1-6 1 16,6-2 1-16,0-5 4 16,1-8 3-16,1-6 1 0,5-5 3 15,-4-7-1-15,2-8 1 16,-2 0-3-16,-2-4 0 16,-7 2-4-16,-3 7-6 15,-2 11-7-15,-3 8-9 16,1 9-2-16,-3 9-2 15,-2 4 4-15,6 8 3 16,-1-1 9-16,4 2-2 16,3-3 3-16,8-3 2 15,-1-7 0-15,4-2 3 16,-3-9 4-16,4-7 4 16,-2-3 3-16,2-13 1 15,-2-5 0-15,5-11-1 16,-5-2-4-16,3-3-2 15,-5 9-3-15,-3 3 0 16,-9 14 0-16,-4 3-2 0,-4 8-1 16,-2 3-9-16,1 4-4 15,0-2-7-15,0 2 0 16,0 1-3-16,0 19 8 16,2 53 7-16,-3-29 9 15,-2 16 4-15,0-1 6 16,0 7 1-16,1-10-3 0,1 4-1 15,2-12-2-15,1 5 2 16,0-15 2-16,0-4 2 16,-4-12-6-16,3-7-44 15,-2-11-58-15,3-9-372 16,3-14 58-16</inkml:trace>
  <inkml:trace contextRef="#ctx0" brushRef="#br0" timeOffset="26363.23">23626 7148 690 0,'-2'-11'168'0,"0"-7"137"16,8 1-187-16,1 0 69 16,-1 6 3-16,4 1-5 15,1 5-63-15,4 0-26 0,2 5-44 16,8 2-15-16,-3 2-23 15,7 2-5-15,-5 2-7 16,5 7 0-16,-9 3 0 16,-3 8 8-16,-9-1 6 15,-3 7 17-15,-12-5 7 16,-15 3 8-16,-6-5-5 16,-12-1-1-16,-3-6-15 0,-5-4-122 15,11-6-168 1,4-19-226-16,13-8-98 0</inkml:trace>
  <inkml:trace contextRef="#ctx0" brushRef="#br0" timeOffset="26692.88">24068 6667 919 0,'-14'1'208'0,"-2"0"100"0,10 2-263 16,0 11 12-16,5 8 6 16,1 18 16-16,4 5-7 15,1 16 7-15,2-2-6 16,-1 10 8-16,-1-10-16 15,-1 11 0-15,-3-14-12 16,1 2-6-16,-1-11-14 16,2-6-3-16,-1-17-10 15,4-4 2-15,2-12-37 0,2-6-174 16,2-9-277-16,3-18 1 16</inkml:trace>
  <inkml:trace contextRef="#ctx0" brushRef="#br0" timeOffset="27059.39">24199 7079 1046 0,'3'-3'196'0,"1"8"104"16,-13 0-296-16,15 4 17 15,4 2 32-15,6 2 38 16,0-4 24-16,10-3 13 16,-3-5-19-16,1-5-4 15,-2-5-30-15,4-4-6 16,-8-3-18-16,0-5 2 15,-7 2-9-15,-9-4 2 16,-9 2-10-16,-6 3-8 16,-2 5-14-16,-6 6-10 0,3 7-7 15,-4 8-2-15,1 5 3 16,0 7 4-16,5 0 4 16,0 9 8-16,8 0 2 15,3 8 2-15,9-2-1 16,3 4 1-16,6-7-4 15,5-3-1-15,0-9-2 16,13-4 3-16,5-11-3 0,13-7-5 16,5-7-60-16,9-8-202 15,-10-7-294-15,-13-7-28 16</inkml:trace>
  <inkml:trace contextRef="#ctx0" brushRef="#br0" timeOffset="27735.78">20579 7858 487 0,'-19'-2'261'0,"14"-2"34"16,0 2-84-16,2 2-1 15,2-1-4-15,0 0-77 16,0 0-7-16,0 0-47 16,1 0-12-16,1 0-16 15,2-1 8-15,11-2-8 16,58-11 7-16,-31 9-6 16,24 1-4-16,8 2-16 15,28-4-8-15,3 3-10 0,35-4-2 16,2-3-3-16,42 1-1 15,-8 1-1-15,44-1 0 16,-13 0-1-16,37 1 0 16,-21-3 0-16,41 3 0 15,-31-2 1-15,32 1 0 16,-43 1 2-16,16 4 1 16,-47-1-1-16,2 4-1 15,-49 0 10-15,7 3 12 16,-35 0 1-16,-7 0 2 15,-22 0 3-15,-2 3-10 16,-24-2-12-16,-10 1 2 16,-2-2 22-16,-12 2 32 15,-14-2 10-15,-5-2 18 0,-6-1-1 16,-12 1-25-16,1 0-33 16,0 0-13-16,0 1-16 15,-1-1-32-15,1 0-61 16,-2-1-540-16,-2-2 129 15</inkml:trace>
  <inkml:trace contextRef="#ctx0" brushRef="#br0" timeOffset="30271.39">21295 8504 260 0,'0'-5'247'16,"0"2"-26"-16,0 0-14 16,0-1-56-16,0 2-24 15,0 0-36-15,0 0-3 0,0 1-24 16,0 1 5-16,0 1-11 15,0 2 4-15,1 11-11 16,6 53-2-16,-6-33-13 16,-1 7-3-16,0-7-14 15,4-1-4-15,1-12-5 16,2-5 0-16,4-12 0 0,2-8 7 16,-2-13 2-1,4-9 4-15,-6-6 0 0,1-8-3 16,0 5-7-16,2 4-6 15,-6 10-6-15,4 9-9 16,-5 8-2-16,0 4-2 16,-2 5 1-16,1 4 3 15,-3 2 8-15,1 6 1 16,2 1 2-16,-1 2 0 16,3-1-1-16,1 2 0 15,2-3 1-15,2-1 1 16,-3-4 0-16,8-6 1 15,1-5 1-15,6-7 1 16,-2-6 2-16,4-9 2 0,-7-1 1 16,0-4 2-1,-4 5 0-15,-7-1 0 0,-2 11-3 16,-2 3-3-16,-3 8-4 16,1 6-5-16,2 2-2 15,3 6-4-15,0 1 3 16,4 3 1-16,1-2 2 15,0 3 1-15,0-5 3 16,0-1 1-16,0-5 0 0,2 0 1 16,2-6-1-16,6-6 0 15,5-2 0-15,3-12 1 16,-4-5 0-16,1-7 2 16,-6 1 2-16,-6-1 5 15,-3 8 2-15,-4 2 1 16,-4 9-2-16,-1 3-3 15,0 1-6-15,-4 2-7 16,3 2-5-16,-1 2-5 16,0 0-2-16,0 1-1 15,0 1 4-15,0 7 3 16,0 17 7-16,4 38 1 16,1-30 4-16,2-1 1 15,-1-7-1-15,2-2 2 16,2-8 1-16,-1-6-3 15,1-6-27-15,-2-6-214 16,-2-10-201-16,3-15-32 0</inkml:trace>
  <inkml:trace contextRef="#ctx0" brushRef="#br0" timeOffset="30482.69">22028 8451 1026 0,'-21'-10'352'0,"29"4"103"0,-16-3-245 16,2 0 8-16,3 1 8 16,5 1-92-16,-1 1-16 15,6 0-56-15,-2 3-26 16,1-2-25-16,1 3-12 16,5 5-33-16,0 7-145 15,2-1-110-15,3 11-279 16,-2 4-87-16</inkml:trace>
  <inkml:trace contextRef="#ctx0" brushRef="#br0" timeOffset="30937.47">22194 8539 969 0,'1'0'234'0,"-1"-1"106"0,-1-1-286 16,-1 2-5-16,1 2-1 16,0 0-20-16,-1 9-8 15,5 22 10-15,5 32 7 16,-1-24 12-16,-4-5-3 16,2-3-1-16,-5-12-7 15,0-3-4-15,0-9-11 0,2-3 4 16,1-6-2-16,4-1 3 15,-6-1-2-15,1-1 3 16,5-11-6-16,23-53-2 16,-22 32-3-16,1 1 4 15,-3 10 2-15,0 4-2 16,-2 12-3-16,3 6-5 16,2 8-7-16,5 1-3 15,3 7 1-15,2 5 8 16,-2 1 10-16,1 6 12 15,-4-2 1-15,-6 1 1 16,0-4-6-16,2 2-3 16,-5-11-14-16,9 5-43 0,0-10-63 15,15-7-423 1,-4-14 77-16</inkml:trace>
  <inkml:trace contextRef="#ctx0" brushRef="#br0" timeOffset="31536.87">23603 8500 468 0,'-10'-8'293'0,"-4"-2"22"16,1 4-90-16,-1 1-26 16,6 4-33-16,0-1-18 15,6 0-37-15,5 0-7 16,-3 1-26-16,2 0 8 0,3 0-22 15,20-5-3-15,36 0-11 16,-21 9-6-16,-1 5-20 16,1 6-6-16,-1 5-8 15,-9 0 2-15,-14 2 3 16,-12 2 14-16,-8-2 7 16,-16 2 16-16,-5-2 0 15,-9 3 2-15,-3-7-13 16,-6 0-3-16,6-10-16 15,5-4-26-15,12-9-52 0,12-6-168 16,16-5-341-16,20-9-6 16,11 1-254-16</inkml:trace>
  <inkml:trace contextRef="#ctx0" brushRef="#br0" timeOffset="31889.93">24251 8403 688 0,'10'-12'399'16,"-21"6"-5"-16,6 0-121 15,1-1-67-15,-3 5-33 16,-2-1-53-16,-3 2-4 16,-6 1-36-16,-9 2 2 0,-1 2-15 15,-8 6 5-15,0-2-12 16,-6 7 1-16,6 4-14 15,-1 2-5-15,11-2-18 16,3 6-6-16,11-1-9 16,7 7-3-16,11-2-4 15,6 3 1-15,9-3 1 0,10-4 4 16,7-10 2-16,14-9 4 16,3-12-1-16,8-5-30 15,-8-5-85-15,1-8-497 16,-15 3 106-16</inkml:trace>
  <inkml:trace contextRef="#ctx0" brushRef="#br0" timeOffset="33918.51">21294 9259 472 0,'-8'3'240'0,"0"1"46"16,1-2-108-16,3-1 22 16,0-1-29-16,3 0-8 15,0-1-41-15,0 0-3 0,1 0-36 16,0-1-13-16,1 1-31 15,3 0-10-15,9-2-17 16,47-6 3-16,-31 7 1 16,8 5 4-16,-5 6-1 15,-4 3 5-15,-4 8-1 16,-7 2 8-16,-9 2 3 0,-9 1 13 16,-1-3 0-16,-15-1 13 15,4-3-6-15,-8-1 3 16,1-6-11-16,-11-4 0 15,5-3-17-15,-6-5-2 16,6-5-24-16,5-2-82 16,13 0-90-16,15-2-391 15,11 1 23-15</inkml:trace>
  <inkml:trace contextRef="#ctx0" brushRef="#br0" timeOffset="34318.01">21893 9195 389 0,'6'-2'362'0,"-3"-1"-11"0,0 4-87 16,-3-1 42-16,0-1-96 16,0 1-8-16,-1-1-56 15,0 0-8-15,-1 0-36 16,-2 0-8-16,0 0-30 15,-2-1-5-15,-3 1-19 16,-8 0-3-16,-35 1-12 16,26 7 2-16,-1 2-4 0,-9 4 7 15,2 2 2-15,-10 3 7 16,7-1-3-16,0 5-2 16,8-5-12-16,10 4-10 15,15 1-11-15,17 2-5 16,12-5-1-16,14 3 3 15,8-8 6-15,12-3 4 16,-4-3 1-16,5-4 2 16,-10-5-2-16,0 0-31 15,-11-5-58-15,-1 2-535 16,-6 0 128-16</inkml:trace>
  <inkml:trace contextRef="#ctx0" brushRef="#br0" timeOffset="36998.61">21350 9978 452 0,'36'25'256'0,"-37"-29"32"16,0-1-111-16,0-6 34 16,1-1-49-16,-4-6-9 15,-3-2-37-15,-5 0-8 16,-5 4-34-16,-7 3-8 15,-4 5-28-15,-8 9-10 16,1 7-14-16,-4 4-1 16,9 2-6-16,1 4-4 15,13-2-5-15,8 1-5 16,10-2-3-16,11 3-1 16,7-4 2-16,8 3 4 0,0-1 2 15,8 2 5-15,-4-2 1 16,1 3 3-16,-7-2-2 15,-5 1 9-15,-11 1 6 16,-9 1 23-16,-10-5 12 16,-10 3 13-16,-4-4-5 15,-11 0-2-15,2-1-20 16,-9-3-7-16,4-5-11 16,0-6-1-16,8-1-7 15,4-5-8-15,9 0-15 0,8 0-118 16,8 3-94-16,16-4-298 15,12 2-43-15</inkml:trace>
  <inkml:trace contextRef="#ctx0" brushRef="#br0" timeOffset="37211.05">21505 10238 705 0,'-16'16'366'16,"16"-4"41"-16,-11-1-135 15,5-3 17-15,0-2-25 16,6-2-91-16,-2-7-19 16,1-2-72-16,1 4-26 15,0-2-33-15,1-2-23 0,3-11-53 16,17-42-151-16,-10 38-356 16,9-4-1-16,-4 6-256 15</inkml:trace>
  <inkml:trace contextRef="#ctx0" brushRef="#br0" timeOffset="37515.23">21895 9707 1228 0,'-1'-1'260'16,"0"0"154"-16,0-1-345 15,0 1 21-15,0 0 5 16,-1 0-5-16,1 1-28 0,0 0-11 16,-4 24-21-16,-5 46 2 15,4-29-3-15,1 14-2 16,0-4-7-16,-3 4-3 16,1-8-6-16,4-1-1 15,4-13-3-15,0-7 2 16,3-11-9-16,-1-5-97 15,-2-8-96-15,-9-11-318 16,-3-4-26-16</inkml:trace>
  <inkml:trace contextRef="#ctx0" brushRef="#br0" timeOffset="37722.68">21584 9985 1214 0,'-27'-2'305'0,"2"0"161"15,37 5-355-15,-15-1 14 16,5-1 13-16,17 0-17 0,9-3-40 16,15-1 10-16,7-3-26 15,15-2-11-15,-8 1-22 16,1 0-4-16,-13 4-34 16,-3 3-156-16,-20 3-402 15,8 9-5-15,-10 1-290 16</inkml:trace>
  <inkml:trace contextRef="#ctx0" brushRef="#br0" timeOffset="37917.16">22114 10246 999 0,'-4'6'341'0,"-1"-3"148"15,9-5-221-15,-4 1-59 16,0 0 17-16,0 0-43 15,0 0-91-15,0 0-24 16,0-1-43-16,1-10-58 16,4-3-82-16,34-35-466 15,-34 28 79-15</inkml:trace>
  <inkml:trace contextRef="#ctx0" brushRef="#br0" timeOffset="39049.25">22935 9998 285 0,'-1'-2'359'0,"-2"2"-35"16,-1 0-41-16,3 0 9 16,0 0-92-16,-1 0-21 15,1 0-57-15,0 0-15 16,1 0-34-16,1 0-3 16,2 0-18-16,10 0 2 0,42-1-9 15,-24 0-6 1,-1 1-14-16,5 1-5 0,-3 1-8 15,0 0 2-15,-8-2-1 16,-4 1 8-16,-11-1-22 16,-3 0-155-16,-7 1-361 15,-7 0 43-15</inkml:trace>
  <inkml:trace contextRef="#ctx0" brushRef="#br0" timeOffset="39498.04">23425 9893 789 0,'-23'-10'268'0,"13"4"84"15,3 3-217-15,1 1 12 0,4-2-29 16,8 3-26-16,-6-1-31 16,2 1 0-16,1 0-11 15,22 0 5-15,35-1-9 16,-25 5-5-16,-4 7-14 15,4 0-3-15,-7 3-6 16,-3 7 2-16,-8-2-2 16,-8 4 10-16,-9 0 4 0,-11 2 16 15,-5-2 0-15,-13 2 3 16,-4-4-9-16,-5 2-3 16,3-6-17-16,-1-4-3 15,11-5-30-15,11-4-119 16,10-7-108-16,26-12-295 15,10 0-57-15</inkml:trace>
  <inkml:trace contextRef="#ctx0" brushRef="#br0" timeOffset="39845.85">24002 9890 663 0,'17'-18'155'0,"0"2"102"16,-2 12-146-16,-2-3 48 15,-10-2 14-15,-5 3 27 16,-5 2-28-16,-7 4-19 0,-4-2-54 16,-6 4 9-16,-4-1-14 15,-5 1 5-15,3 3-17 16,-1 2 1-16,2 1-20 16,0 2-6-16,1 3-22 15,-3 0-5-15,3 1-10 16,2 7-3-16,6-1-7 15,6 2-3-15,9 0-6 0,9 3-4 16,11-3-3-16,18 0 0 16,8-5 1-16,13-4 4 15,2-7 4-15,9-6 3 16,-11-6-22-16,5-4-126 16,-14-1-61-16,-7-3-365 15,-15 1-26-15</inkml:trace>
  <inkml:trace contextRef="#ctx0" brushRef="#br0" timeOffset="40273.01">24775 9840 982 0,'10'-16'240'0,"-7"6"145"0,-7 8-263 16,2-1 19-16,-3 4 20 15,4-1-2-15,-1 0-35 16,-1 0 6-16,-3 0-27 16,-14 3 5-16,-41 12-24 0,22-4-11 15,0 3-26-15,-16 3-10 16,4 0-19-16,-1 3-6 15,10-5-6-15,7 3-2 16,13-4-3-16,9 0-4 16,11-3-4-16,9 1-4 15,0-2 1-15,16 2-3 16,9 1 4-16,11 1 3 16,3-2 2-16,13 3 2 15,-7-2 3-15,2 2 1 16,-14-4 2-16,-1 1-3 15,-17-6-21-15,-7-1-83 16,-10-5-79-16,-5 0-396 16,-12-7 26-16</inkml:trace>
  <inkml:trace contextRef="#ctx0" brushRef="#br0" timeOffset="40528.33">24344 10184 657 0,'-22'3'427'0,"18"-1"-18"16,1-2-55-16,7 2-206 0,-4-2 30 15,1 0-70-15,2 1 5 16,8 3-21-16,22 8 4 16,37 10-22-16,-25-10-8 15,-2-4-26-15,6-1-9 16,-9 0-16-16,7 1-1 15,-11-6-22-15,2-1-134 16,-9 1-422-16,11-4 78 16</inkml:trace>
  <inkml:trace contextRef="#ctx0" brushRef="#br0" timeOffset="40884.37">25147 9965 747 0,'0'-10'311'0,"-7"5"67"0,6 0-166 16,2 3 4-16,-1 1-10 15,0 1-73-15,1 0-12 16,1 0-39-16,11 0-6 16,53 4-18-16,-21-6-4 15,2 0-19-15,12-1-8 16,-8-3-12-16,0 3-5 15,-15 0-58-15,-9 1-487 16,-17 6 140-16</inkml:trace>
  <inkml:trace contextRef="#ctx0" brushRef="#br0" timeOffset="41334.9">25704 9647 1244 0,'14'0'272'15,"-7"-4"125"-15,-14-1-354 16,-2 1-13-16,8 7 3 16,1 5 5-16,0 0 2 15,0 13 15-15,5 3 8 0,-4 11 22 16,-3 2 7-16,2 20 22 15,1-1-14-15,0 16 4 16,2-4-20-16,3 9-13 16,-1-18-28-16,-1-6-5 15,1-17-36-15,1-11-287 16,3-15-304-16,-7-15-15 16</inkml:trace>
  <inkml:trace contextRef="#ctx0" brushRef="#br0" timeOffset="42609.43">26958 9482 393 0,'2'-12'337'0,"-1"4"2"16,-3 4-15-16,0 5-136 15,-4 2-13-15,5-3-34 16,-2 1-54-16,-2 2 8 15,-16 12-16-15,-42 53 21 16,33-29-2-16,-7 16 4 16,6 3-21-16,-1 14-5 15,12-3-28-15,6 15-14 16,14-9-18-16,9 8-8 16,8-15-8-16,15-1 7 15,7-20-38-15,9-11-96 16,-1-16-416-16,2-6 67 15</inkml:trace>
  <inkml:trace contextRef="#ctx0" brushRef="#br0" timeOffset="42994.13">27098 9841 542 0,'1'-6'265'15,"5"3"9"-15,-28 1-64 16,26 2-80-16,4-1 17 16,7-2 39-16,2-2-9 15,10 1-1-15,-5-2-47 16,12 1-12-16,-1 4-44 0,9 8-16 15,-2-1-28-15,9 11-8 16,-10 0-9-16,-6 5 2 16,-13 1 0-16,-11 8 14 15,-16-4 5-15,-15 7 10 16,-9-5-3-16,-17-1 0 16,0-8-14-16,-3-6-63 15,13-7-71-15,7-7-450 16,20-10-4-16,24-7-210 15</inkml:trace>
  <inkml:trace contextRef="#ctx0" brushRef="#br0" timeOffset="43310.55">27897 9805 829 0,'4'-17'281'0,"-3"12"86"15,-5 0-187-15,1 3-14 16,2 1 36-16,-1-1-67 16,-3 1 19-16,-6-1-30 15,-16-1 3-15,-37-6-25 16,27 11-11-16,3 7-32 16,-8 1-8-16,1-1-18 15,0 9-4-15,2-2-9 16,2 6-6-16,15 3-10 0,8 9-9 15,13-4-7-15,13 9-2 16,10-4 2-16,14 1 2 16,4-9 5-16,12-5 6 15,2-11-48-15,17-12-535 16,-7-12 166-16</inkml:trace>
  <inkml:trace contextRef="#ctx0" brushRef="#br0" timeOffset="43713.47">28263 9768 1130 0,'-29'-3'298'16,"5"2"131"-16,8-3-316 15,4 2 15-15,4 0-26 16,13 3-9-16,10 3-42 16,15 3-17-16,7 1-15 15,14 0 1-15,2 3-3 0,5-1-1 16,-8 0-3-16,3 1-1 16,-12-1-1-16,-2-1 1 15,-13-1 0-15,-5 0 6 16,-9-2 9-16,-8 1 15 15,-8 0-1-15,-14 4 1 16,-10 3-6-16,-19 7-10 16,-6 3-15-16,-13 4-2 15,2-3-2-15,-2 1 0 16,17-8-2-16,4-1-16 16,23-9-80-16,18-2-466 15,21-6 112-15</inkml:trace>
  <inkml:trace contextRef="#ctx0" brushRef="#br0" timeOffset="43992.26">28198 10230 904 0,'-22'12'315'0,"3"-10"74"15,22 2-213-15,4-2-45 16,6-1 9-16,5-6-28 16,13 2-15-16,16-8-7 15,1-5-29-15,12-2-1 16,-2 0-20-16,2-8-5 16,-10 3-10-16,-2 2-5 15,-13 2-6-15,-4 4-91 16,-9 6-442-16,-2 1-2 15,-2 3-237-15</inkml:trace>
  <inkml:trace contextRef="#ctx0" brushRef="#br0" timeOffset="44324.97">29164 9570 1196 0,'-19'-6'285'0,"1"4"131"16,19-3-324-16,0 10 9 16,0 5 17-16,-2 9 12 15,7 6-11-15,5 15 12 16,0 4-27-16,4 13 9 15,-6 1-20-15,-4 13 2 16,-1-6-24-16,-4 5-9 16,1-9-21-16,1-3-7 15,5-19-16-15,3-6-39 16,1-14-59-16,4-20-564 16,3-15 132-16</inkml:trace>
  <inkml:trace contextRef="#ctx0" brushRef="#br0" timeOffset="44807.68">29480 9332 976 0,'-2'-4'228'0,"1"0"132"16,1 0-263-16,3 3 51 15,10 1 9-15,51 25 22 16,-29 2-33-16,5 10-8 16,1 4-42-16,2 22 0 15,-2 1-23-15,-1 17-2 16,-10-1-14-16,-8 16 16 15,-11-13-8-15,-19 14 8 16,-11-15-7-16,-22 5 4 16,-9-20-19-16,-11-1-73 15,0-20 203-15,-16 3-825 0,12-19 276 16</inkml:trace>
  <inkml:trace contextRef="#ctx0" brushRef="#br0" timeOffset="50320.85">23229 10936 573 0,'-5'-5'329'15,"0"1"21"-15,-2 0-110 16,5 2-54-16,3-2-22 16,-1 3-81-16,2 0-5 15,1 0-25-15,21-2 1 16,38-6-6-16,-32 7-2 16,0 4-21-16,2 5-4 15,-9 3-10-15,0 4 2 16,-10 1 0-16,-8 7 15 15,-9-1 11-15,-10 5 21 16,-6-1 1-16,-11 3 2 0,-3-10-12 16,-5 1-8-16,2-8-21 15,1-6-70-15,10-5-68 16,17-2-415-16,12-11 48 16</inkml:trace>
  <inkml:trace contextRef="#ctx0" brushRef="#br0" timeOffset="50618.57">23755 10924 750 0,'27'-14'295'0,"-3"0"8"15,-36 5-139-15,19-2-74 16,-5 1 18-16,-6 0 34 16,-4 5 12-16,-3-1 5 15,-5 7-50-15,-8 1-3 16,-3 2-23-16,-10 1 12 15,1 4-16-15,-7 2 4 16,5 0-18-16,1 5-11 16,7-1-30-16,7 4-18 15,10 1-17-15,11 6-11 16,12 2-6-16,14 3 0 16,9-1 6-16,18-1 5 15,6-7 8-15,9-6-82 0,-2-9-72 16,15-14-382-16,-13-11 17 15</inkml:trace>
  <inkml:trace contextRef="#ctx0" brushRef="#br0" timeOffset="51019.5">24334 10873 1024 0,'-17'-12'283'0,"-1"4"141"16,6 7-286-16,-4 0 0 15,11 3-17-15,2 0-40 16,14 5-50-16,2-1 0 16,13 3-1-16,7-2 11 15,6 2 1-15,5 1-5 16,-1 1-15-16,1 0-5 15,-6 0-8-15,1 2 2 16,-6-3-1-16,-3-1 4 16,-7-2 1-16,-6 0 8 15,-10-4 2-15,-11 5 13 0,-10 1-3 16,-15 5 2-16,-12 5-10 16,-19 7-3-16,0-2-14 15,-7 3-2-15,14-5-2 16,4 3 0-16,17-8-6 15,7-3-82-15,13-4-95 16,4-9-376-16,12-9 13 16</inkml:trace>
  <inkml:trace contextRef="#ctx0" brushRef="#br0" timeOffset="51288.29">24262 11318 1132 0,'-2'-6'246'0,"-8"8"142"15,14-2-320-15,4 1 43 16,2-3 15-16,8 4 24 16,-4-5-20-16,13-4-6 15,-1-3-32-15,13-3-11 16,1-5-34-16,13-2-9 15,-3 0-15-15,3-1-4 16,-10 8-9-16,-5 0-22 16,-11 6-59-16,-10 0-486 0,-19-1 123 15</inkml:trace>
  <inkml:trace contextRef="#ctx0" brushRef="#br0" timeOffset="51769.01">25284 11287 938 0,'-1'-2'268'0,"1"6"128"16,1 0-259-16,-1-4 39 15,0-1-6-15,1 0-8 16,2 0-48-16,1-3-8 16,17-9-34-16,49-35-4 15,-34 13-19-15,2-12 5 16,-7-2-12-16,-7-6 8 16,-13 7-9-16,-13-3-1 0,-11 15-13 15,-13 2-2-15,-3 11-13 16,-13 3-3-16,7 10-5 15,-8 5 2-15,1 5-1 16,-12 10 1-16,7 8-4 16,-9 10-8-16,10 7-6 15,10 23-7-15,19 1-2 16,14 9 2-16,18-9 9 16,14-3 6-16,11-21 9 0,13-11 6 15,-1-17 1-15,10-12 3 16,-4-11-3-16,1-17-16 15,-8-8-83-15,-3-20-502 16,-19 2 124-16</inkml:trace>
  <inkml:trace contextRef="#ctx0" brushRef="#br0" timeOffset="56331.89">22412 12290 241 0,'-4'-4'252'0,"1"3"-13"0,4 1 3 15,-1 0-45-15,-1-1 14 16,1 1-61-16,0 0 12 15,0 0-27-15,0-1 11 16,-1 1-29-16,0 0 5 16,0-2-32-16,0 1-9 15,0 1-28-15,1 0-5 16,0 0-21-16,1 0 2 16,1 1-3-16,2 1 5 15,15 1-4-15,42 6 4 16,-29-9-3-16,7-1 5 15,0 2-3-15,0-2 7 16,-9-2-5-16,-4 3 4 0,-10-2-7 16,-4 3 2-16,-6-2-10 15,-3 2-16-15,-3-2-45 16,-1 1-155-16,0-1-208 16,0 1-191-16,0 1-143 15</inkml:trace>
  <inkml:trace contextRef="#ctx0" brushRef="#br0" timeOffset="56846.03">22977 12205 220 0,'-14'-5'283'0,"1"-1"11"15,13 7 10-15,-5-1-60 16,-1-2-21-16,5 1-29 15,0 0-72-15,-1 0-7 16,1-1-39-16,1 1 0 0,1 1-16 16,2-1 8-16,10 0-12 15,40-2-1-15,-34 2-16 16,4 3-10-16,-4 3-16 16,2 5-3-16,-2 0-6 15,3 5-1-15,-4 3-1 16,0 1 2-16,-4-1 1 0,-4 1 16 15,-7-3 12-15,-6-2 21 16,-8-2 3-16,-11 3 6 16,-5 0-15-16,-13 0-8 15,3-3-21-15,-5-3-12 16,14-3-24-16,2-5-62 16,12-5-59-16,7 0-194 15,18-1-233-15,10 0-24 16</inkml:trace>
  <inkml:trace contextRef="#ctx0" brushRef="#br0" timeOffset="57247.48">23494 12182 389 0,'4'1'264'0,"6"-3"31"16,-4-2-34-16,2 4 3 16,-3-2 28-16,-4-1-78 15,-3 1-2-15,1 1-59 16,-1 0-13-16,-3-2-50 0,-12-1-13 16,-40-7-30-16,25 12 0 15,-3-1-10-15,-4 7 7 16,1 3-3-16,-4 4 1 15,7 1-9-15,5 6-8 16,15 0-17-16,6 4-9 16,9-1-4-16,9 4-2 15,6-1 3-15,8 0 4 16,3-7 3-16,9-4 3 16,-2-4-1-16,12-7 1 15,-1-5 3-15,5-5-70 16,-7-1-74-16,1-2-462 15,-14 6 60-15</inkml:trace>
  <inkml:trace contextRef="#ctx0" brushRef="#br0" timeOffset="57713.23">23690 12338 283 0,'-8'-6'235'0,"-34"-29"23"16,34 33-29-16,2 2-42 15,4-1-22-15,0 1-6 16,2 0-41-16,0 0 21 16,2 0-11-16,0 0 31 15,2 0-22-15,18-2 12 16,36 0-31-16,-25-1-2 15,-1 0-33-15,5-2-9 0,-3 3-30 16,8 0-8 0,-6 0-14-16,4 1-3 0,-8-2-7 15,-4 3 2-15,-12-1-1 16,-7 2-21-16,-7-1-45 16,-8 4-188-16,-6-1-341 15,-3 4 5-15</inkml:trace>
  <inkml:trace contextRef="#ctx0" brushRef="#br0" timeOffset="58064.41">23855 12123 754 0,'0'0'301'16,"0"-2"70"-16,-2-3-164 16,2 5 0-16,0-1 27 15,0 0-73-15,0 0 0 16,0 1-42-16,0 0-14 16,-1 1-41-16,1 1-13 15,0 1-23-15,0 19-2 0,7 40-10 16,-5-30 3-16,-2-1 1 15,0 5 11-15,0-4 0 16,-2 1 3-16,4-8-5 16,-1-2-3-16,0-9-12 15,0-2-28-15,4-6-87 16,-1-4-501-16,1-2 111 16</inkml:trace>
  <inkml:trace contextRef="#ctx0" brushRef="#br0" timeOffset="58988.63">24738 12088 449 0,'4'4'294'0,"-1"-4"10"16,-1 2-109-16,-2-2 16 15,0 0-59-15,0 0-4 16,0 0-30-16,0 0 14 16,0 0-24-16,0 0 5 15,0 0-26-15,0-1-2 16,0 0-24-16,0 0-1 15,0-1-17-15,-1 0-3 16,0-1-13-16,-2 1 1 0,1-1-8 16,-2 0 0-16,-4-2-4 15,-18-5-1-15,-37-7-5 16,23 16 1-16,4 5-5 16,-7 6 1-16,6 2-3 15,-2 7 0-15,8-2-1 16,3 7 0-16,11-5-3 15,7 2-2-15,8-3-3 0,5 2 0 16,6-6-1-16,8 2 1 16,3-2 2-16,10-1 2 15,1-1 0-15,3 1 3 16,-4-2 0-16,-2 1 1 16,-9-2-1-16,-4 2 3 15,-5 0 0-15,-6 2 4 16,-6-3 0-16,0 3 9 15,-3-2 1-15,-2 1 7 16,-2-5-1-16,-4 3 7 16,-2-3-3-16,-10-2 5 15,1 0-6-15,-8-3 1 16,1-1-9-16,0 0-1 16,5-4-10-16,7 0-20 15,4-1-40-15,9-1-128 0,2 0-93 16,4 2-345-16,9 0-23 15</inkml:trace>
  <inkml:trace contextRef="#ctx0" brushRef="#br0" timeOffset="60526.08">25121 12261 183 0,'1'-5'239'0,"-1"1"-7"16,0 1-19-16,0-1 57 16,-1 1-60-16,0 0 8 15,0 1-47-15,0-1-17 16,1 1-47-16,1 0-7 15,1 0-32-15,6 0 7 16,16-3-10-16,39-4 10 16,-37 9-11-16,3-1 2 15,-3 0-15-15,3 1-2 16,-2 2-17-16,5-3-2 0,-4 2-9 16,-2-2-1-16,-7 1-4 15,-6-2 3-15,-5 4-3 16,-8-4-24-16,-6 4-38 15,-10 4-125-15,-2-1-98 16,-6 5-291-16,2 1-35 16</inkml:trace>
  <inkml:trace contextRef="#ctx0" brushRef="#br0" timeOffset="60809.68">25015 12370 496 0,'-10'-3'277'0,"5"2"5"16,5 2-111-16,6 0 5 16,-5-1-37-16,4 0 9 15,20 4-1-15,44 7 22 16,-31-6-17-16,7-2 14 16,-9-2-32-16,6-1-8 15,-5-3-39-15,9-3-16 16,-3 0-30-16,8-2-9 15,-8 1-13-15,-1 4-2 16,-17 1-4-16,-10 2 0 0,-9 3-9 16,-8 3-57-16,-4-2-69 15,-3 2-453-15,2 1-4 16,0 2-211-16</inkml:trace>
  <inkml:trace contextRef="#ctx0" brushRef="#br0" timeOffset="61275.15">25837 12232 162 0,'-12'-2'301'0,"3"1"-14"0,6 2 11 16,1-1 0-16,-1-2-65 15,1 1-8-15,2 0-61 16,2 0 0-16,0-1-36 16,2 1 2-16,20-2-30 15,40-5-6-15,-33 4-30 16,9-4-10-16,-2 6-21 16,5 1-6-16,-8-2-12 15,3 2 0-15,-10 5-5 0,-7-5 2 16,-10 1-9-16,-3 1-60 15,-9-3-71-15,1-4-437 16,-2-1 60-16</inkml:trace>
  <inkml:trace contextRef="#ctx0" brushRef="#br0" timeOffset="61670.47">26435 11901 637 0,'-4'-8'291'0,"1"6"52"0,1-1-167 16,1 2 47-16,0 0-41 15,0 0 5-15,0-1-35 16,0 0-6-16,-1 0-42 15,1 1-21-15,0-1-36 16,0 2-12-16,0 2-18 16,0 1 5-16,1 14 3 15,4 48 14-15,1-29 7 16,0 14 22-16,1 1 0 0,-1 3 10 16,2-1-10-16,-4 0-3 15,1-11-21-15,1 0-5 16,-3-9-13-16,1-2-4 15,1-8-5-15,-2-4 0 16,1-8-3-16,0-2-13 16,-1-4-34-16,1-3-130 15,0-2-497-15,-4-1 90 16</inkml:trace>
  <inkml:trace contextRef="#ctx0" brushRef="#br0" timeOffset="63107.7">22373 10547 312 0,'17'-1'232'0,"-6"-3"-4"16,-2 1-75-16,0-2 35 15,-2 1-58-15,-2 1-15 16,1 0-28-16,-1 1 9 15,-1 2-22-15,-4 0 17 16,0 0 8-16,0-1 33 16,0 1-7-16,0-1 15 15,0 1-17-15,-1 0-3 16,-3 1-34-16,-9 5-15 0,-59 32-26 16,6 0-10-16,-15 6-16 15,-24 12-3-15,-3 0-5 16,-27 11 0-16,15-7 0 15,-6 15 1-15,15-3-1 16,-3 11-1-16,30-10-2 16,-1 2-1-16,17-13-4 15,8 3-1-15,18-8-3 0,5 4 1 16,14-10 0-16,4 3-1 16,9-13 0-16,6-2-2 15,4-10-3-15,8 0-5 16,5-7 0-16,8-2-1 15,5-3 2-15,18 0 2 16,3-1 4-16,14-2 2 16,1 0 2-16,13 1 1 15,-7-1 2-15,7-2 1 16,-13-5 1-16,0-4 3 16,-14-4 0-16,-5-4 3 15,-17-3 3-15,-2 0 13 16,-12-1 4-16,-11-2 5 15,-8 1-7-15,-13-4-15 16,-4 1-17-16,-10-6-7 16,1-1-6-16,-5-7 3 0,8 3 10 15,0-5 0-15,7 5-1 16,5 6-6-16,10 5-8 16,4 5-10-16,6 7-2 15,7 2 2-15,0-1 7 16,5 2 13-16,1 1 15 15,2 1 10-15,-3 1 4 0,3 10 5 16,-1 2-2-16,1 7 0 16,1 5-6-16,7 7 0 15,-2-8-7-15,5 6-1 16,1-6-4-16,4 2-2 16,-2-6-1-16,5 1 4 15,-10-6 2-15,-2-2 8 16,-10-2 7-16,-8-1 15 15,-9 0 3-15,-6 4 6 16,-9-1-6-16,-12 6-2 16,-7-1-15-16,-13 3-4 15,0-2-7-15,-12 0-3 16,10-4-3-16,2-1-2 16,15-6-5-16,6-2-35 15,22-2-72-15,19-10-549 16,20-7 125-16</inkml:trace>
  <inkml:trace contextRef="#ctx0" brushRef="#br0" timeOffset="64291.62">23583 12979 285 0,'6'-5'321'15,"-4"2"-53"-15,0-1 5 16,-2 3-84-16,0-2 5 15,0 1-41-15,0-1 29 16,-1-1-19-16,-1-3 2 0,-5-3-42 16,-50-33-7-16,21 39-44 15,-13 3-8-15,4 6-27 16,-7 6-8-16,14 5-19 16,7 2-11-16,19 2-13 15,15 4-3-15,16-2-1 16,14 3 5-16,2-3 7 15,7 2 5-15,-6-2 2 0,1 3 0 16,-8-4 0-16,1 9 0 16,-6-4-1-16,-1 0 2 15,-8-6 1-15,-5 0 4 16,-6-9 4-16,-8-1 9 16,-6-1 3-16,-12-1 5 15,-7-3-2-15,-10 1 1 16,0-2-10-16,-5-3 0 15,6-2-5-15,-3-1 0 16,10-5-5-16,5-1-62 16,11-3-70-16,13 0-434 15,16 3 61-15</inkml:trace>
  <inkml:trace contextRef="#ctx0" brushRef="#br0" timeOffset="64722.47">24033 12966 605 0,'-18'-4'309'16,"-2"0"48"-16,5 2-151 0,1 1 7 15,4 2-61-15,3 0-48 16,11 3-46-16,9 1 0 16,8 0-18-16,13 3 12 15,6 1 2-15,9 1-1 16,-2 4-17-16,9 5-1 16,-13-1-10-16,1-1-1 15,-9 1-6-15,-4-3 4 16,-15-7-4-16,1 2 7 15,-13-5 4-15,-14 1 9 16,-4 4-5-16,-11 5 0 16,-9-2-8-16,-12 10-8 15,2-1-10-15,-12 0-1 16,7-1 0-16,0-1 0 0,14-4-1 16,5-3-38-16,14-4-76 15,7-4-425-15,14 1 79 16</inkml:trace>
  <inkml:trace contextRef="#ctx0" brushRef="#br0" timeOffset="65038.62">24070 13423 794 0,'-4'2'243'0,"5"-2"121"16,7-1-203-16,-7 0 41 15,2-1 20-15,9-3-17 16,44-24-39-16,-26 16-7 16,1 1-51-16,5-1-12 15,-4 2-36-15,9 0-13 16,-4 2-20-16,2-1-5 15,-5 2-11-15,-2 1-1 16,-12 3-35-16,-6 4-120 0,-10 6-435 16,-1 4 72-16</inkml:trace>
  <inkml:trace contextRef="#ctx0" brushRef="#br0" timeOffset="65505.01">24966 13294 842 0,'-1'-2'174'0,"4"3"129"15,3 1-221-15,-4-2 55 16,0 0 25-16,1 0 38 15,10-1-29-15,44-13 1 16,-33 4-47-16,6-10-7 16,-3 1-37-16,0-10-8 15,-4-5-28-15,-2-17-5 16,-7 3-15-16,-9-5 0 16,-11 6-9-16,-14 4-4 15,-10 17-9-15,-14 7-1 0,-1 7-3 16,-10 7 2-16,4 5 1 15,-4 3 3-15,14 5-2 16,-4 8-5-16,12 8-4 16,6 17-4-16,9 7-4 15,7 13-1-15,12 1 4 16,8 1 6-16,11-15 6 16,13-6 6-16,5-19 5 15,18-10 4-15,6-14 0 0,13-13 2 16,-7-9 0-16,-3-16-40 15,-25-10-544-15,-35-20 170 16</inkml:trace>
  <inkml:trace contextRef="#ctx0" brushRef="#br0" timeOffset="95279.62">21546 13972 370 0,'-11'-1'308'0,"2"-2"8"16,21 0-31-16,-15 2-106 16,0 2-21-16,-3 2-34 15,5-3-62-15,0 1 1 16,0 3-18-16,-1 12 1 16,-4 49 2-16,6-26 6 15,1 1-10-15,-3 3 2 16,-1-6-8-16,2-7-4 15,4-8-9-15,-5-6-2 16,5-9 0-16,7-9 6 16,-2-9-1-16,3-14 0 15,6-4-2-15,3-15-7 16,-2 2-8-16,4-5-3 16,-5 13-5-16,-4 4-4 15,-5 17-4-15,-3 16-1 16,-4 13 1-16,0 10 1 0,0 6 5 15,3 5 0-15,0-9 1 16,5 0-2-16,5-10-1 16,8-7 1-16,4-6 1 15,15-6 2-15,1-7 3 16,5-6 0-16,-4 2 2 16,1-7 0-16,-14-1 2 0,-4-3 4 15,-9 0 3 1,-9-9 7-16,-9 2 2 15,-10 2-2-15,-9 3-5 0,-9 8-4 16,1 10-10-16,-6 11-6 16,7 7-1-16,5 16-3 15,7 5-1-15,6 9-2 16,13 1 2-16,12 3 2 16,3-12 2-16,10-4 3 15,3-11 3-15,10-11 3 16,1-8 0-16,6-11 1 15,0-4-10-15,3-6-103 16,-15-4-72-16,-1-14-346 16,-10 3-1-16,-4-5-174 15</inkml:trace>
  <inkml:trace contextRef="#ctx0" brushRef="#br0" timeOffset="95695.02">22321 13945 649 0,'-2'-6'398'0,"1"3"-19"0,1 3-161 15,0 0-47-15,-1 0-78 16,1 1 7-16,0 2-19 15,0 9 15-15,0 13-4 16,0 41-6-16,-5-34-37 16,2 2-15-16,3-9-21 15,4-6-7-15,5-10-5 0,5-3 1 16,5-10 2-16,3-6 3 16,0-4 2-16,2-11 3 15,-2-2-2-15,-6-5 1 16,-6 8 0-16,-6 4-5 15,-5 15-3-15,-4 16-1 16,0 9-2-16,3 10-1 16,5 2 2-16,11 1-1 15,5-8 1-15,14-4-1 16,3-8 1-16,9-9 5 16,-3-4 2-16,1-8 5 15,-6-3 9-15,-5-8 19 16,-5 0 3-16,-8-9 10 15,-9-4 1-15,-12-9-1 16,-12 4-20-16,-15 0-9 16,-7 11-14-16,-10 5-10 15,6 11-21-15,8 6-102 0,13 4-123 16,18 3-337-16,18-1-26 16</inkml:trace>
  <inkml:trace contextRef="#ctx0" brushRef="#br0" timeOffset="96642">23965 13817 306 0,'-6'4'313'16,"2"0"-37"-16,-1-2-29 15,4-2-35-15,1-1-28 16,0-1-57-16,1-1 18 0,1-3-21 16,5-15 8-16,4-32-24 15,-26 30-10-15,-1 5-36 16,-12 3-12-16,4 8-26 15,-13 6-8-15,7 4-7 16,-10 7-1-16,9 5-4 16,1 2-4-16,12 5-3 15,7 12-1-15,11 2 2 0,8 11 5 16,5 2 6-16,9 17 3 16,-2-8 2-16,2 3 2 15,-3-12-2-15,3-3-1 16,-10-20-2-16,0-4-47 15,-3-10-67-15,-6-6-252 16,-5-2-154-16,-19-6-97 16</inkml:trace>
  <inkml:trace contextRef="#ctx0" brushRef="#br0" timeOffset="96842.01">23544 14048 1073 0,'-21'11'269'0,"8"0"123"15,11-15-303-15,12 3 29 0,12 1 15 16,20-4-5-16,7-1-17 16,20-1-1-16,-4 0-40 15,7-1-16-15,-12 3-24 16,-1 0-75-16,-16 0-98 16,-4-4-374-16,-16-1 26 15</inkml:trace>
  <inkml:trace contextRef="#ctx0" brushRef="#br0" timeOffset="97192.62">24232 14118 1081 0,'11'10'321'0,"-15"-2"93"15,10-5-310-15,5 2 29 16,0-5-27-16,5-4-15 15,-1-3-18-15,1-5-6 16,-1-7-22-16,-8-5-1 16,-5-4-13-16,-5-3 0 15,-6 3-10-15,-10 5-9 16,-3 9-9-16,-12 9-7 16,-3 7-4-16,-13 9-1 15,4 6 4-15,-1 10-1 16,12 2 1-16,5 2-5 0,16-4-3 15,14 1-3 1,16-10 0-16,16-8 2 0,9-5 7 16,14-8 4-16,-4-9 5 15,1-3-49-15,-15-3-88 16,-9-5-358-16,-14-1 39 16</inkml:trace>
  <inkml:trace contextRef="#ctx0" brushRef="#br0" timeOffset="97540.68">24469 13940 1224 0,'-11'5'307'0,"3"6"116"16,3 4-362-16,0 13-2 15,3 6-15-15,3 6-25 16,4-3-13-16,3 1-1 15,3-15-2-15,2-6 1 16,-1-6 4-16,-3-4 23 16,-3-9 14-16,-4-2 17 15,-5-3 2-15,-5-11 2 16,-2-3-21-16,-5-11-15 0,-1-4-17 16,5-4-8-16,7 5-8 15,6 0-6-15,10 13-1 16,9 6-2-16,3 8 3 15,5 7 2-15,-1 6 6 16,5 4-101-16,-6 2-249 16,-5-3-142-16,-9-4-137 15</inkml:trace>
  <inkml:trace contextRef="#ctx0" brushRef="#br0" timeOffset="98090.7">24827 13951 1199 0,'-8'2'273'0,"0"5"151"15,4 0-346-15,1 13-19 16,3 3 10-16,-1 11-22 16,5-1-33-16,4 4 2 15,-4-10-3-15,4 2 0 16,2-11-2-16,-2-2 1 15,-2-10-2-15,5 1 7 16,-5-9 1-16,3-9 2 0,-1-5-1 16,8-8 1-1,-4-10-9-15,2-9-2 16,2 3-3-16,-1 1-4 0,-6 9-2 16,1 11-9-16,-3 15 0 15,-1 10-1-15,-2 6 1 16,2 9 2-16,-1 2 9 15,2 5 1-15,-2-4 2 16,2-2 2-16,-2-8 0 0,4-7 4 16,-1-9 1-16,4-7 1 15,2-4-1-15,4-9 1 16,-1-4-3-16,0-6 0 16,-1 0-3-16,0-2-2 15,-4 9-4-15,1 7-7 16,0 13-2-16,-2 12 8 15,-3 6 7-15,3 11 20 16,1 3 17-16,1 8 14 16,-2-3-4-16,6 1-2 15,-2-6-15-15,-1-3-10 16,4-8-13-16,6-7-79 16,1-4 224-16,11-12-707 15,-1-15 232-15</inkml:trace>
  <inkml:trace contextRef="#ctx0" brushRef="#br0" timeOffset="98328.62">25957 13846 1377 0,'-2'-9'380'0,"1"2"183"16,2 14-386-16,8-7-15 16,1-3-2-16,4 1-61 15,0-2-62-15,1 3-43 16,-7 0-82-16,-8 8-505 16,-5 5 111-16</inkml:trace>
  <inkml:trace contextRef="#ctx0" brushRef="#br0" timeOffset="98498.61">26041 14115 1763 0,'3'18'474'16,"-6"-25"172"-16,9 10-508 0,6 1-28 15,7-7 7-15,2 1-121 16,3-7-104-16,-7-5-544 15,-18-10 119-15</inkml:trace>
  <inkml:trace contextRef="#ctx0" brushRef="#br0" timeOffset="99739.57">21395 14974 538 0,'4'2'218'16,"-16"-1"44"-16,13 3-123 15,-1 1-9-15,2 8 22 16,2 1-56-16,-3 9 11 16,-3-1-20-16,2 10-11 15,-2-3-28-15,1 0-9 16,1-6-21-16,3-4-5 0,0-10-2 15,3-11 5-15,3-6-1 16,5-10 7-16,1-5-2 16,0-6 1-16,-5-1-7 15,-4 0-1-15,-3 7-7 16,1 6-7-16,-4 9-5 16,1 12-3-16,5 10 0 15,-1 11-1-15,0 1 5 0,8 3 2 16,2-4 1-16,1-6 3 15,2-10 3-15,5-4 5 16,-4-7 2-16,4-9 4 16,-3-3-2-16,1-6 1 15,-2-2-5-15,-1-4 1 16,-5 4-4-16,0 0-3 16,-2 6-4-16,-2 6-3 15,-2 10-3-15,-1 10 0 16,-1 4 2-16,2 7-1 15,4 3 3-15,9 3 1 16,0-9-1-16,10 0 3 16,0-9 3-16,4-7 4 15,-5-8 1-15,6-4 3 0,-4-4-2 16,2-5 2 0,-5-3-4-16,0 0 2 0,-5 1-2 15,-6-4 2-15,-3 5-1 16,-5 3 3-16,-7 4-2 15,-2 3-2-15,-2 10 0 16,-3 8 3-16,-2 4-4 16,5 11 4-16,1 4 0 15,2 6 3-15,3-1-2 16,3 4 5-16,1-7-1 0,-1 0 2 16,-1-10-1-16,-1-3-25 15,-3-5-70-15,0-3-384 16,-5-2 78-16</inkml:trace>
  <inkml:trace contextRef="#ctx0" brushRef="#br0" timeOffset="99892.17">22152 14760 1609 0,'-19'-17'403'15,"3"36"157"-15,8-24-479 16,9-1-20-16,6 4-14 15,6 0-125-15,7 5-198 16,1 9-279-16,0 12-24 16</inkml:trace>
  <inkml:trace contextRef="#ctx0" brushRef="#br0" timeOffset="100241.37">22376 15011 1070 0,'2'-17'353'15,"-2"-1"87"-15,-5 2-292 16,0 3 6-16,2 11-45 0,0 13-32 16,3 6-32-16,0 11-16 15,3 5-20-15,2 3 1 16,5-6 0-16,0-1 1 16,3-7-4-16,1-7 6 15,-1-11 1-15,2-5 10 16,-2-5 0-16,0-11 2 15,0-4-4-15,0-8-2 16,-2-5-10-16,4-5-4 16,0 4-6-16,0 5-9 15,2 14-4-15,1 14 1 16,-4 15 4-16,-1 16 13 16,-1 3 13-16,2 8 7 15,-1-2 1-15,5 2-10 16,3-14-85-16,6 3-466 15,-6-16 118-15</inkml:trace>
  <inkml:trace contextRef="#ctx0" brushRef="#br0" timeOffset="100789.43">20991 15670 1000 0,'-2'-5'393'16,"-2"2"28"-16,1 0-298 15,0-1 10-15,1 2-77 16,2 1 1-16,2 0-3 16,10 1 18-16,20 2-2 15,41 11 2-15,-35-4-20 16,-1 6 2-16,-12 3-13 0,-9 4 8 16,-14 0-3-16,-7 2 11 15,-7-2-8-15,-11 1 1 16,-4-6-13-16,-5-2-19 15,2-6-46-15,-1-5-116 16,7-8-108-16,10-5-337 16,14-1-21-16</inkml:trace>
  <inkml:trace contextRef="#ctx0" brushRef="#br0" timeOffset="101070.67">21441 15624 674 0,'26'-12'304'0,"-12"2"97"16,-9 5-156-16,-4 3 12 16,-1 0-7-16,-1 1-29 0,-2 0-71 15,1 1-9-15,-1 0-52 16,-3 0-9-16,-9 2-28 16,-43 15 3-16,29-9-11 15,-6 5 2-15,-2 1-10 16,-2 5-5-16,7-1-14 15,3 6-11-15,13 0-11 16,14 3-9-16,13-3-4 0,20 2 0 16,10-6 4-16,16-1-36 15,0-8-82-15,14-2-473 16,-9-7 90-16</inkml:trace>
  <inkml:trace contextRef="#ctx0" brushRef="#br0" timeOffset="101380.39">21711 15891 925 0,'2'2'369'15,"1"0"75"-15,-1 0-243 16,0 2-20-16,0-1-36 16,4 11-48-16,11 36-46 0,-16-26-8 15,-2-1-20 1,-3 2-35-16,-1-7-75 0,3 1-409 15,2-9 80-15</inkml:trace>
  <inkml:trace contextRef="#ctx0" brushRef="#br0" timeOffset="101837.7">22243 15639 708 0,'9'-1'282'0,"5"-1"67"16,0-1-181-16,5-4 44 0,-3 2-12 16,-1-2 8-16,-9-2-24 15,-7-1-11-15,-11 6-51 16,-10-2-27-16,-8 5-51 15,-15 7-18-15,-1 2-13 16,-7 2 8-16,7 2-4 16,8-2-5-16,15-2-7 15,15 3-12-15,18-1-14 16,18 4-1-16,10 1 4 0,8 4 7 16,-3-5 9-16,1 1 6 15,-13-2 0-15,-6 3 5 16,-10-1 2-16,-6 4 13 15,-8-3 6-15,-5 2 22 16,-6-2 6-16,-7 1 14 16,-4-4-8-16,-10 1-2 15,-2-4-20-15,-9-3-15 16,1-3-47-16,-2-5-96 16,9-6-532-16,6-5 114 15</inkml:trace>
  <inkml:trace contextRef="#ctx0" brushRef="#br0" timeOffset="104068.56">23559 14916 189 0,'-12'0'338'16,"-29"2"-73"-16,34-1-82 0,2-1 131 15,1-1-134-15,3-1-57 16,1 1 5-16,0 0-22 15,0-1-8-15,1 0-33 16,1 0-15-16,7-1-26 16,16 0-9-16,40 1-9 15,-24 11-2-15,0 1 0 16,2 8 10-16,-11 4 9 0,-5 8 25 16,-18-1 16-16,-5 5 23 15,-13-4-3-15,-7-1 0 16,-6-7-22-16,-2-1-7 15,-4-9-18-15,-3-4-1 16,2-4-11-16,-3-9-29 16,5-3-33-16,2-5-81 15,8-5-66-15,11-3-365 16,12 3 50-16</inkml:trace>
  <inkml:trace contextRef="#ctx0" brushRef="#br0" timeOffset="104386.71">24113 14880 1043 0,'0'-4'383'16,"-2"3"44"-16,1 1-310 16,0 0 31-16,-1 0-58 15,1 0 2-15,-1 0 2 16,-1-1 22-16,-2 0-20 15,-16-3-1-15,-41-3-22 0,26 8-1 16,0 4-18-16,-3 13 3 16,5 4-13-16,4 12-8 15,10 2-15-15,9 6-11 16,14 0-11-16,8 0-2 16,6-11 0-16,9-2 3 15,2-12 5-15,12-7 3 16,3-11 0-16,11-7-27 15,-3-3-46-15,-1-8-552 16,-17-2 140-16</inkml:trace>
  <inkml:trace contextRef="#ctx0" brushRef="#br0" timeOffset="106282.26">22896 15995 119 0,'-1'1'105'0,"-1"0"7"0,1 0 1 16,-1 0 37-16,0 0 10 15,0 0 53-15,0 0-7 16,-2 0 18-16,1 1-44 15,0-1-17-15,1 1-58 16,-1-1-22-16,1 0-36 16,1 0-5-16,1 0-11 0,2 0 13 15,2 0 7-15,13 0 13 16,43 6-3-16,-23-11 9 16,2 0-7-16,2-1 5 15,-4 1-14-15,-5-1-3 16,-10 4-14-16,-1 0-3 15,-9 0-22-15,-2 2-134 16,-7-5-307-16,-4-7-105 16,-5-2-202-16</inkml:trace>
  <inkml:trace contextRef="#ctx0" brushRef="#br0" timeOffset="106666.74">23447 15847 923 0,'-23'-6'242'16,"4"1"123"-16,19 1-260 16,-10 0 19-16,5 2 11 15,4 0-24-15,4 0-28 16,-3 1 8-16,1 0-23 15,2-1 1-15,7 2-11 0,14 2-1 16,34 8-11-16,-29 3 5 16,-1 2-9-16,-1 3 3 15,-5 2-6-15,-3 5 9 16,-10 1-1-16,-6 2 8 16,-10-3-4-16,-8 7 0 15,-6-8-11-15,-10 2-5 16,1-5-12-16,-9 0-2 15,3-9-5-15,-3 0-26 16,10-5-48-16,-1-5-161 16,14-8-380-16,11-7-15 15,20 0-257-15</inkml:trace>
  <inkml:trace contextRef="#ctx0" brushRef="#br0" timeOffset="107032.76">23913 15843 916 0,'-5'-14'310'0,"18"8"94"15,-13 3-232-15,-1 0-14 16,0 2 14-16,0 1-70 16,0-1 16-16,0 0-18 0,0 1 2 15,0-1-8-15,0 0-13 16,-2 0-28-16,0 1-4 15,-2 0-13-15,-17 4-1 16,-38 15-6-16,27 0 6 16,-2 2-1-16,-5 8 4 15,11 0-6-15,5 9-7 16,12-6-13-16,10 6-7 16,12-7-8-16,9-3 0 15,7-10 2-15,9-3 2 16,1-7 2-16,6-7 5 15,-5-5-29-15,7-5-114 16,-5-2 295-16,6-11-784 16,-6-2 243-16</inkml:trace>
  <inkml:trace contextRef="#ctx0" brushRef="#br0" timeOffset="107481.56">24106 16014 494 0,'-13'11'362'0,"2"-2"2"15,7-8-81-15,3-1-101 16,5 1-29-16,-3-2-18 15,1 0-41-15,10 0 28 16,14 0-11-16,46 0-5 0,-33 1-27 16,6-1-17-16,1 0-32 15,5-4-5-15,-10 0-9 16,0-2 2-16,-10 1 0 16,-8-5-22-16,-11 3-92 15,-10-5-434-15,-7 1 90 16</inkml:trace>
  <inkml:trace contextRef="#ctx0" brushRef="#br0" timeOffset="107732.42">24304 15844 766 0,'-3'-12'403'15,"-1"3"19"-15,1 3-131 16,7 4-143-16,0 3 31 15,-5-1-74-15,1 1 2 16,0 3-5-16,0 11-4 16,-2 45-27-16,5-19-7 15,3 1-25-15,-2 7-7 16,4-7-14-16,4-2-2 16,-3-14-18-16,2-4-111 15,1-12 133-15,15-2-595 16,0-5 134-16</inkml:trace>
  <inkml:trace contextRef="#ctx0" brushRef="#br0" timeOffset="108181.36">25058 15779 799 0,'14'-15'309'15,"-4"5"42"-15,-4 5-162 16,0 2-68-16,-5-1 45 16,-3-1-30-16,-1 4 25 15,0-1-15-15,-6-1-19 16,-18-4-41-16,-44-6-16 16,35 21-35-16,-10 1-9 15,6 4-12-15,2 4-3 16,13 5-6-16,8 0-8 15,15-1-5-15,11 0-5 16,9-5 1-16,13-2 4 16,3-4 7-16,10 0 2 15,0-2 3-15,2 1 0 16,-12 2-1-16,-1 6-1 16,-14 0 1-16,-3 5 2 15,-11-1 3-15,-3 1 6 0,-5-8 7 16,-2 0 21-16,-5-5 5 15,-6-3 8-15,-2-4-3 16,-12 2-6-16,-4 0-23 16,-7 2-45-16,2 3-74 0,0 0-514 15,7-5 110-15</inkml:trace>
  <inkml:trace contextRef="#ctx0" brushRef="#br0" timeOffset="108914.43">25505 15732 476 0,'-6'-4'294'0,"0"-3"42"16,3 5-109-16,1 3-16 16,2-2-39-16,0 0-17 15,1 0-49-15,1 0 17 16,3-1-10-16,13 0 4 16,38-3-29-16,-24 5-4 15,3 0-25-15,9 2-4 0,-6-3-17 16,6-1-2-16,-12-3-11 15,1 2-1-15,-11-2-6 16,-2 3-64-16,-10-1-102 16,-3 14-403-16,-8 3 37 15</inkml:trace>
  <inkml:trace contextRef="#ctx0" brushRef="#br0" timeOffset="109148.35">25551 15843 658 0,'-18'-2'359'16,"4"2"25"-16,1 2-127 16,9-1-87-16,3-1 24 15,8 2-87-15,-6-2 15 16,2 0-6-16,21 2 8 16,37 6-27-16,-23-6-10 15,-3 1-33-15,3-3-9 16,-6-1-19-16,0 0-3 15,-5-1-6-15,-4-5-35 16,-6 3-62-16,4-2-487 16,-1 2 105-16</inkml:trace>
  <inkml:trace contextRef="#ctx0" brushRef="#br0" timeOffset="109481.9">26091 15798 339 0,'-1'-3'235'0,"-1"0"29"15,0 1-73-15,0 0 52 16,1 0-25-16,0-1 3 15,0 1-34-15,0 0 17 16,1 1-44-16,1 0-8 16,2 0-43-16,16 0-12 15,45-3-39-15,-27 1-13 16,-1-1-19-16,3 0-5 16,-9 3 1-16,-5 0-105 15,-7 5-94-15,-3 4-380 16,-4 5-9-16</inkml:trace>
  <inkml:trace contextRef="#ctx0" brushRef="#br0" timeOffset="109765.17">26538 15497 1222 0,'4'-5'429'16,"-3"-8"69"-16,1 10-355 15,1 1 27-15,-3 4-71 0,0-2-21 16,0 2-18-16,0 6 2 16,0 21-9-16,-2 49 21 15,-1-31 3-15,-3 11 20 16,1-3-8-16,1 5-3 16,2-6-25-16,2 0-10 15,3-10-24-15,2-3-4 16,0-12-13-16,1-6-74 15,-2-10 202-15,-5-17-820 16,-6-14 266-16</inkml:trace>
  <inkml:trace contextRef="#ctx0" brushRef="#br0" timeOffset="110865.98">23911 16570 737 0,'-19'4'193'16,"28"-9"76"-16,-11 1-168 15,5-1 17-15,2 0 45 16,-4 4-12-16,0 0 5 16,3 0-45-16,5 0-20 15,13 0-46-15,40 4-12 16,-33 5-11-16,11 5 1 15,-4 5-2-15,3 4 13 0,-6 3 5 16,-3 2 21-16,-14-5 10 16,-9 0 28-1,-12-3-7-15,-10 0-1 0,-9-4-22 16,-13 4-13-16,-4-3-30 16,-9 1-11-16,0-4-18 15,0-2-66-15,13-6-59 16,14-5-285-16,22-5-163 15,25-5-84-15</inkml:trace>
  <inkml:trace contextRef="#ctx0" brushRef="#br0" timeOffset="111246.97">24543 16542 560 0,'-4'1'281'0,"-4"0"14"15,-1-1-147-15,-3-1 22 16,1 2-44-16,-5-3 10 16,-3 0-9-16,0 2 18 15,-4 1-21-15,-4 1 4 0,5 3-32 16,-1 3-3-16,-1 0-28 15,1 7-9-15,4 6-20 16,-6 3-6-16,2 1-11 16,0 6 1-16,6-4-5 15,4 1-2-15,12-5 0 16,15 1 0-16,16-7-3 16,10-2 2-16,4-6 1 0,13-3 3 15,-7-4 9-15,-4-2-104 16,-9 0-474-16,-4 1 135 15</inkml:trace>
  <inkml:trace contextRef="#ctx0" brushRef="#br0" timeOffset="112426.85">23763 16459 284 0,'12'3'183'0,"-10"-2"13"16,-2 0-62-16,-1 0-7 16,1-1-19-16,0 0 17 0,1 0-14 15,2 0 25-15,1 0-1 16,4-1 11-16,-3 0-29 16,-1 0 15-16,-1-1-25 15,-2-1-5-15,-2-1-23 0,-3 1-9 16,-27-5-29-16,-44 11-7 15,34 12-8-15,-2 8-2 16,7 0-6-16,-2 0-3 16,11-6-4-16,0 0-1 15,7-5-3-15,0-2 0 16,6-2 0-16,-2 2-4 16,1-2 6-16,2 4 4 15,4-1 0-15,-2 3 1 16,6 3 1-16,5 7-7 15,3-2-7-15,5 7-1 16,6 6-1-16,-4 14 4 16,2 7 5-16,-1 29 7 15,-6 1 7-15,-4 28 10 16,0 0 1-16,-3 13 5 16,2-21-5-16,2 5-2 15,2-27-10-15,3-8 2 16,2-19-5-16,-2 5 5 15,-2-13-1-15,-2 0 4 0,-4-11-1 16,-1-5 2-16,-2-13-3 16,0-8 4-16,1-8-3 15,2-2-1-15,-3-2-4 0,4-2-6 16,-1 2-8-16,1-1-8 16,0 0-5-16,1 0-4 15,0 0 0-15,2 0-4 16,7 0 2-16,13-6-1 15,39-10 2-15,-22-1 2 16,1 2 5-16,9-1-34 16,-9 3 257-16,-6-14-819 15,-16 5 323-15</inkml:trace>
  <inkml:trace contextRef="#ctx0" brushRef="#br0" timeOffset="112943.98">24275 17479 740 0,'28'2'336'0,"-28"-26"32"16,16 15-186-16,-6 0 10 15,-2-1-13-15,-9 3-53 0,1-2 3 16,-7 0-29-16,-4-1-12 16,-7 2-40-16,-9 0-18 15,-6 6-18-15,-10 7-1 16,-1 6-2-16,-3 5-1 15,11 6-2-15,6 3-8 16,15-2-6-16,11 3-8 16,14-6-1-16,12-2 0 15,7-2 6-15,11-2 3 16,0-7 7-16,5 4 2 16,-8-4 1-16,-4 3 2 15,-12-2 0-15,-7 4 6 16,-9-2 5-16,-7 5 18 15,-3-4 8-15,-6 2 14 16,-3-2-3-16,-8-2 2 16,-7-5-13-16,-9 1-7 15,-7-3-31-15,-7 3-152 0,4 1-418 16,8 4-4-16,21-3-288 16</inkml:trace>
  <inkml:trace contextRef="#ctx0" brushRef="#br0" timeOffset="113692.49">24599 16309 1166 0,'-10'-5'310'0,"4"5"84"16,7 3-349-16,11-2 10 15,5 1-24-15,13 0 6 16,8 0 8-16,7 1 7 0,1-1-8 15,1 0-5-15,-5-1-15 16,-3 2-4-16,-7-1-6 16,-6 1 5-16,-7 0-3 15,-6 1 2-15,-9 0-1 16,-5 1 2-16,-6 4-4 0,-3 7-3 16,-3 5-3-16,-1 10-4 15,2 5-3 1,1 15 2-16,3 2 4 0,-1 17 6 15,3 1 5-15,3 25 3 16,1-4-1-16,1 13 0 16,3-10-4-16,6 6 0 15,3-22-5-15,5 3-2 16,5-12-2-16,4 3 1 16,-2-16 18-16,-2-2 20 15,-7-12 8-15,-3 2 4 16,-8-7-1-16,0 5-16 15,-3-7-19-15,2-2-1 16,0-11-6-16,1-5-1 16,-1-9-3-16,1-2 0 15,0-3-4-15,-2 3 2 16,-2-1 0-16,0-4 1 16,-1 0 1-16,0 1 2 0,-1 1 2 15,-7 7 3-15,-35 30 0 16,20-37 3-16,0 1-2 15,-11-1-3-15,1 1-5 16,-17 10-4-16,-2 5-6 16,-12 5-4-16,7-1-4 0,4-1-52 15,23-9-55-15,29-18-521 16,25-23 105-16</inkml:trace>
  <inkml:trace contextRef="#ctx0" brushRef="#br0" timeOffset="114314.58">25582 16905 368 0,'-16'-1'407'16,"5"-2"-80"-16,3-3-6 16,10 1-185-16,8 2-17 15,8 4-62-15,8 4 8 16,6 7-2-16,8 7 2 15,-3 1-16-15,10 6-8 16,2-1-20-16,7-3-4 0,-3-8-6 16,4-2 5-1,-13-5 2-15,-13-4 15 0,-17 1 21 16,-18 4 15-16,-12 7-4 16,-16 2-3-16,-5 6-16 15,-11 3-19-15,-3-5-16 0,-2-2 3 16,6-5 0-16,-11-2 2 15,5-4-1-15,-2 3-3 16,5-3-5-16,2 1-6 16,18 0-11-16,16 1-31 15,18-6-60-15,25 3-409 16,14-3 90-16</inkml:trace>
  <inkml:trace contextRef="#ctx0" brushRef="#br0" timeOffset="114610.79">25742 17463 924 0,'-25'14'325'0,"6"-2"88"0,6-8-254 16,1 1 17-16,4-5-34 15,9 0-26-15,6-2-30 16,7-5 1-16,5-6-20 16,9-4 5-16,6-3-13 15,9-7-8-15,4 2-17 0,11-2-7 16,-3 4-12-16,5 3-5 16,-10 8-2-16,-5 3-16 15,-14 5-64-15,-13 5-482 16,-12 2 124-16</inkml:trace>
  <inkml:trace contextRef="#ctx0" brushRef="#br0" timeOffset="115108.49">26693 17298 749 0,'12'-2'241'0,"0"1"108"0,-7 3-171 16,7-2-17-16,-1-2 23 16,6-3-9-16,-1-2-51 15,11-4-13-15,-5-2-41 16,6-6-12-16,-4 3-27 15,1-17-1-15,-5-5-7 16,-3-18 1-16,-8 0-2 0,-6-12 0 16,-10 9-5-16,-8 8-4 15,-8 16-6-15,-10 5-6 16,-5 15-4-16,-7 5 0 16,0 8 1-16,-13 6 1 15,6 6 3-15,-7 15 2 16,6 9 1-16,-2 19 3 15,16 5 1-15,10 16 4 16,19-7-2-16,17 1 3 16,16-16 3-16,20-5 6 15,9-15 1-15,11-9 7 16,-5-15 0-16,8-16 9 16,-12-9-5-16,-3-15 5 15,-11-2-8-15,-2-14-119 16,-14-5-493-16,-7-19 120 15</inkml:trace>
  <inkml:trace contextRef="#ctx0" brushRef="#br0" timeOffset="124150.29">27013 10727 947 0,'-2'-1'196'0,"-1"-3"99"15,0-7-271-15,1 6 36 16,-1 2 18-16,2 0 19 16,1 3 1-16,0 0 3 15,0 0-37-15,2 1 10 16,10 3-4-16,82 6 22 15,-7-14-4-15,46-7 4 16,19-9-22-16,41-2-12 16,-3 6-28-16,29-1-5 15,-24 11-12-15,20 6-3 16,-29 2-3-16,5 1 1 16,-41 3-1-16,-3-8 7 0,-46 0 4 15,-28-2 21-15,-35-5 7 16,-23-3-33-16,-30 1-43 15,-34-1-149-15,-17 4-317 16,-37 4-74-16,1 4-190 16</inkml:trace>
  <inkml:trace contextRef="#ctx0" brushRef="#br0" timeOffset="124516.32">27443 10904 523 0,'-34'-6'386'0,"1"0"-13"16,12 3-127-16,8 2 3 15,7 2-105-15,6 0-23 16,5 2-49-16,-4-3 1 16,3 1-19-16,24 5 22 15,48 6 1-15,-11-12 14 16,15-3-9-16,31-5 3 15,8 0-23-15,42 1-4 16,-1 1-20-16,29 1-3 0,-9 7-10 16,22 1 3-16,-34 3-5 15,2-2 19-15,-34-2 7 16,-15-2 18-16,-41-4 2 16,-17 0 13-16,-26-1-14 15,-16 1-4-15,-17-2-19 16,-9-1-36-16,-7 0-49 0,-7-1-99 15,1 5-90-15,-13 10-466 16,4 7 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22T22:04:08.1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14425 9481 170 0,'-5'-1'203'0,"1"0"-39"15,1 0-7-15,0 1-56 16,0-1-20-16,1 0-33 15,-1 1 0-15,1 0-8 16,-1 0 7-16,1 0-6 16,0 0 4-16,1 0 2 15,-1 0 18-15,1 0-5 16,0 0 16-16,1 0-1 0,-1 0 7 16,1 0-16-16,0 0-2 15,0-1-19-15,0 0 1 16,0-1-14-16,1 1 4 15,2 0-3-15,6-1 0 16,10-2-10-16,37-7-4 16,-32 9-9-16,6 3-2 15,-4 3-4-15,3 6 1 16,-8 2 4-16,0 5 11 16,-7 2 6-16,-4 4 10 15,-4-3 2-15,-6 1 12 16,-5-2-3-16,-8 1 4 15,-5-4-5-15,-14 3 0 0,-2-4-13 16,-9 3-5 0,4-7-9-16,-1-4-5 0,14-2-11 15,9-6-114-15,16-6-123 16,20-10-256-16,12-4-68 16</inkml:trace>
  <inkml:trace contextRef="#ctx0" brushRef="#br0" timeOffset="514.61">14994 9463 463 0,'2'-5'228'16,"-1"1"18"-16,0 1-124 16,-1-1 24-16,-1 1-40 15,0 0-8-15,-1-1-15 16,0 2 5-16,-1 0-21 0,-2 0-6 15,-6-1-19-15,-12 1 0 16,-35 5-11-16,30 3 13 16,0 2 3-16,1 2 8 15,2-4-4-15,-2 3 5 16,2 0-10-16,-4 1 5 16,0 1-2-16,0 4 7 15,3-1-8-15,4 7-11 16,7-1-18-16,12 4-11 15,11-2-15-15,16 6-4 16,7-3 6-16,10-1 5 16,0-5 6-16,7-1 2 15,-9-6 1-15,5-8 8 16,-9-3-57-16,4-3-438 16,-8-9 136-16</inkml:trace>
  <inkml:trace contextRef="#ctx0" brushRef="#br0" timeOffset="1729.76">15622 9378 251 0,'10'-5'81'15,"-6"5"35"-15,1-2-46 0,3 1 22 16,-1-3 42-16,0 3-11 15,-2 0 35-15,1 1-15 16,-2-2 3-16,-4 2-35 16,0-1-11-16,0 0-39 15,0 0-2-15,-1-2-12 16,0 1 14-16,0 0-1 16,-1 0 10-16,-1 0-8 0,-3-1-1 15,-15 1-19-15,-49 3 1 16,29 8-7-16,-12 3 15 15,5 2-3-15,-6 7 12 16,5-1-5-16,0 8 3 16,9 2-20-16,-1 6-6 15,10 1-17-15,14 9-13 16,12-4-12-16,17 4 0 16,16-8 0-16,15 0 8 15,9-12 7-15,12-3 10 16,-1-14 0-16,9 0 3 15,-10-9-3-15,6-2 3 16,-17-6-3-16,-6-1-92 16,-16-2-94-16,-11 0-339 15,-22 0-12-15</inkml:trace>
  <inkml:trace contextRef="#ctx0" brushRef="#br0" timeOffset="2132.34">15112 9648 581 0,'-4'2'221'15,"1"0"85"-15,-1 0-143 0,2 0-6 16,0 1 2-16,2-1-3 16,2 0-44-16,13 3 10 15,48 4-18-15,-23-13-2 16,2-2-27-16,9 1-4 15,-6-2-20-15,12 1-5 16,-9-2-14-16,-1-1-4 16,-11 4-10-16,-3 0-3 15,-10 2-5-15,0 0-35 16,-5 1-64-16,-6-3-418 16,-10-2 85-16</inkml:trace>
  <inkml:trace contextRef="#ctx0" brushRef="#br0" timeOffset="2795.08">16072 9319 209 0,'5'-4'208'0,"-4"-3"-5"16,2 4-4-16,-3 2-19 15,0-1 21-15,0-1-44 16,0 1 0-16,0 0-28 0,0 1-10 16,0 1-42-16,-1 1-8 15,0 2-15-15,-1 16 8 16,-8 44-5-16,1-18 6 15,4 4-4-15,-2 12 5 16,2-3-13-16,4 9-4 16,4-13-12-16,2 2-6 15,2-17-11-15,2-4-4 16,-1-12-5-16,2-4 2 16,-2-9-25-16,1-3-104 15,-3-8-111-15,0-4-267 16,-3-9-57-16</inkml:trace>
  <inkml:trace contextRef="#ctx0" brushRef="#br0" timeOffset="3113.23">16262 9258 386 0,'-7'-9'247'0,"13"7"30"15,-12 4-64-15,2 7-12 16,1 3 2-16,-4 3-81 16,0 4-9-16,7 2-31 15,-2 3 1-15,0-1-13 16,3 5 15-16,0 1-8 0,-2 7 10 16,1 1-6-16,3 17 2 15,-4-6-22-15,1 11-5 16,0-7-15-16,0 1-6 15,-3-14-14-15,3 1-4 16,-1-15-8-16,4-4 0 16,4-8-19-16,3-5-74 15,-3-11-61-15,7-2-388 16,0-5 37-16</inkml:trace>
  <inkml:trace contextRef="#ctx0" brushRef="#br0" timeOffset="3681.71">15998 9388 937 0,'-10'-8'199'16,"0"2"113"-16,4 5-260 15,3-4 22-15,3-1 18 0,0 5 25 16,2-2-10-16,1-2 1 16,8-5-26-16,52-35-9 15,-33 33-25-15,13-1-11 16,-3 2-19-16,11 6-7 16,-3 9-6-16,5 4 0 15,-11 7 2-15,8 9 8 16,-12 3 4-16,-3-3 4 15,-10 0 0-15,-8 0 8 16,-13-7 5-16,-12 2 13 16,-14-2 0-16,-19 2 1 15,-8-6-11-15,-16 1-10 16,5-3-13-16,-2-3-2 16,11-5-4-16,11 1-1 15,16-3-7-15,10 0-11 0,18 0-6 16,17 3-1-16,10 1 0 15,9 4 5-15,5 1 7 16,5 6 9-16,-5 0 8 16,8 8 12-16,-6 0 6 15,9 11 13-15,-6 0-2 16,6 7-1-16,-11-6-9 16,0 2-3-16,-14-7-9 15,-2-5-1-15,-13-7-3 0,-3-4-89 16,-12-7-85-16,5 0-431 15,-6-6 25-15</inkml:trace>
  <inkml:trace contextRef="#ctx0" brushRef="#br0" timeOffset="4598.5">16712 9245 314 0,'-5'-9'329'16,"4"2"-35"-16,0 2 18 15,-1-2-95-15,-1 2-18 16,2 5-72-16,-1 0-30 16,2 0-54-16,0 1-20 15,0 1-22-15,0 1-1 16,0 3 5-16,3 7 4 15,11 34 3-15,-6-30 3 16,-5-8 1-16,2 3-1 0,0-4-4 16,-4-2 1-16,2-4-2 15,1-1 2-15,-4-1 0 16,0-1 2-16,1 0 0 16,1-1 1-16,0-2-2 15,0 0-1-15,6-10-3 16,17-37-2-16,-21 37-2 15,-3-2-1-15,1 5-2 0,1 0-2 16,0 5-2-16,2 0-2 16,3 5 0-16,0-3 0 15,-2 4 1-15,2 0 6 16,-5 0 5-16,1 7 16 16,-1 4 6-16,3 9 8 15,2 1-2-15,6 4-1 16,2-4-12-16,4-1-2 15,-1-9-4-15,2-4 3 16,-6-2 1-16,-2-10 2 16,-5-3-6-16,-7 2-503 15,-8-2 166-15</inkml:trace>
  <inkml:trace contextRef="#ctx0" brushRef="#br0" timeOffset="7462.27">14319 10350 193 0,'-4'-7'235'0,"3"1"2"15,3 3-23-15,0-1 27 16,-2 3-47-16,0-1-26 16,0 1-55-16,0 0-12 15,0 1-35-15,0 1-5 16,0 2-10-16,1 0 6 16,1 7-10-16,0 8-3 15,5 33-9-15,-5-32-5 16,-3-3-4-16,4 0-1 15,-1-5-6-15,1-2-2 16,-4-5-3-16,6-1 2 16,-4-4 1-16,-1 0 3 15,0-1-1-15,1-1 0 16,0-5-2-16,8-18-3 0,9-34-7 16,-10 29 0-16,-4 5-3 15,4 3-6-15,-2 8-6 16,0 10-8-16,-3 7 2 15,4 6-1-15,-3 4 2 16,2 4 5-16,-2 0 8 16,3 2 1-16,-2-1 1 15,1-4 3-15,-3-4-2 16,1-2 3-16,-1-5 0 16,0-2 4-16,0-2-1 0,-2 1 2 15,0-1-2-15,3-1-1 16,0-2-4-16,12-11 0 15,31-39 0-15,-32 31-2 16,-3 4-1-16,-1 5-3 16,-3 10-8-16,0 7-3 15,-3 6 0-15,-1 9 4 16,1 2 6-16,2 5 10 16,3-2 4-16,2-1 3 15,2-3-1-15,4-5 4 16,-3-4-6-16,-2 2-1 15,-3 0-63-15,-19 7-419 16,-6 0 114-16</inkml:trace>
  <inkml:trace contextRef="#ctx0" brushRef="#br0" timeOffset="10026.54">15220 10419 306 0,'1'3'315'0,"2"1"-30"16,-4-3-53-16,1-1-40 15,0 1-74-15,1 0-19 16,1 1-41-16,1 1 4 16,8 1-4-16,12 4 0 15,36 5-13-15,-25-18-3 16,0-2-14-16,2-4-4 15,-5-1-6-15,-11-4 4 16,-4 0-2-16,-5-2 4 16,-9 2-3-16,-5-1 7 15,0 3-4-15,-14 8 1 16,-2 5-4-16,-10 6 0 16,-3 6-8-16,-6 8 0 15,5-1 0-15,-3 4 6 16,9 0 0-16,3 1-3 0,14-4-3 15,2 0-7-15,7-2-10 16,10 3 2-16,11-1 2 16,9 3 1-16,9-2 3 15,18-4 3-15,2-5-2 16,10-9 1-16,-6-6 2 16,-1-6-110-16,-12-3-352 0,-5-8 80 15</inkml:trace>
  <inkml:trace contextRef="#ctx0" brushRef="#br0" timeOffset="10772.81">15934 10509 1048 0,'2'-1'214'0,"-1"-2"119"15,3 1-295-15,-4 0 16 16,1 1 17-16,2-2 15 16,2-1-9-16,7-7 2 15,32-42-24-15,-36 28-3 0,-7 1-12 16,-5-1 4-16,-5 6-12 16,-9 4-6-16,-4 9-10 15,-8 7-3-15,-2 9-11 16,-11 5-2-16,5 2 4 15,-4 5 2-15,9 0-2 16,4 4-3-16,16-4-3 16,9 1-4-16,4-5-1 15,15-2 2-15,8-7 4 0,12-7 5 16,5-4 2-16,11-8 2 16,-8-5 0-16,1-5 3 15,-16 1-2-15,-8 2 2 16,-10 7 0-16,-13 5-5 15,-10 9-4-15,-9 12-6 16,-6 4-2-16,-8 15-3 16,5 9 3-16,-4 10 3 15,8 0 3-15,5 8 1 16,10-9 0-16,-1-2 1 16,12-9-1-16,-4-4 0 15,3-9 0-15,4 0-2 16,0-8-1-16,4 1 2 15,7-5 1-15,6-4 1 16,1-8 4-16,10-10 4 16,0-10-1-16,0-5 2 0,-5-9 1 15,-4-8 0-15,-10-1-1 16,-6-5 0-16,-10 4-2 16,-6 5-4-16,-6 9-3 15,-7 9-4-15,2 13-1 16,-1 2-5-16,7 3-3 15,5 3 0-15,11 0 1 0,5-7 1 16,5 0 6-16,7-4 14 16,5-2 6-16,9-2 4 15,-1 1 0-15,9-1-2 16,-3 1-8-16,3 0-42 16,-10 1-61-16,-8-8-403 15,-12-3 77-15</inkml:trace>
  <inkml:trace contextRef="#ctx0" brushRef="#br0" timeOffset="11002.27">16462 10610 1240 0,'-5'37'393'16,"5"-50"103"-16,4 7-361 16,3-1 7-16,1-2-55 15,1 0-27-15,-2 4-61 16,-2 0-506-16,-4 1-7 16,-5-6-192-16</inkml:trace>
  <inkml:trace contextRef="#ctx0" brushRef="#br0" timeOffset="11404.7">17106 10380 976 0,'45'-26'270'0,"-41"20"118"16,4 3-265-16,-7-3 36 16,1 4-13-16,-14-2-5 15,-6-3-36-15,-9 7-6 16,-6 0-27-16,-14 4 8 15,4 4-12-15,-5 11-1 16,8-3-20-16,6 11-11 16,12-2-23-16,10 3-15 15,16-1-8-15,20 2-4 16,11-5 3-16,23-1 3 0,10-10 5 16,12-5-29-16,-8-11-58 15,3-8-458-15,-17-5 103 16</inkml:trace>
  <inkml:trace contextRef="#ctx0" brushRef="#br0" timeOffset="11740.81">17447 10531 776 0,'12'1'283'0,"4"-1"117"15,-2-6-188-15,5-1 28 16,0 2-13-16,2-5-44 15,-2-2-72-15,-1-5-26 16,-2 1-46-16,-3-6-5 16,-7-4-9-16,-5-3 1 15,-5 3-5-15,-14 0-8 16,-6 6-9-16,-14 8-9 16,-2 9-6-16,-12 10-1 15,4 9 2-15,0 8 5 16,12 3 5-16,4 5-3 15,19-5 1-15,11-1-2 0,14-4-2 16,13-4 3-16,10-6 3 16,8-7-32-16,0-4-69 15,3-7-422-15,-10-1 81 16</inkml:trace>
  <inkml:trace contextRef="#ctx0" brushRef="#br0" timeOffset="12137.61">17738 10341 976 0,'-19'-41'251'16,"31"54"104"-16,-19-5-276 16,1 8-13-16,-3 7 3 15,6 2-41-15,3 6-10 16,0-2-7-16,5-2 0 15,4-6 0-15,-1-6 5 16,0-5 4-16,2-5 10 16,-3-5 3-16,1-6 3 15,0-4-6-15,3-9-6 16,1-4-13-16,8-9-5 16,-2 0-5-16,9-5-3 15,-4 6-1-15,0 9-6 0,-7 11-3 16,-2 11 6-16,-7 13 10 15,-2 11 23-15,-1 3 16 16,3 8 10-16,2-5-6 16,11 1-4-16,-1-8-20 15,8-6-5-15,-2-8-25 16,3-6-173-16,-9-4-281 16,14-4 15-16</inkml:trace>
  <inkml:trace contextRef="#ctx0" brushRef="#br0" timeOffset="12503.63">18450 10256 1308 0,'-1'-1'315'16,"0"-1"143"-16,0-1-352 15,-1-2-10-15,-3 1 4 16,-8-5-40-16,-58-23-17 15,29 40-28-15,-10 0-4 16,5 4-3-16,5 3 0 16,16 2-6-16,6-5-7 15,15 1-5-15,10 0-1 0,10-2 0 16,11-1 3-16,9 0 5 16,7 0 1-1,-1 1 1-15,-2 1 0 0,-8 3-1 16,-8 2 3-16,-10 0 5 15,-6 2 13-15,-12-1 6 16,-8 0 15-16,-6-6 3 16,-8 3-2-16,-7-5-12 15,-9-1-43-15,0-4-94 16,-13-2-431-16,-1-5 74 0</inkml:trace>
  <inkml:trace contextRef="#ctx0" brushRef="#br0" timeOffset="12813.94">18630 10050 2236 0,'0'0'69'0,"1"28"-27"0,1 21 2 16,3-13-10-16,4 4-6 16,4 26-12-16,3 2-1 15,2-20-5-15,1-3 7 16,-8-18-2-16,0-6-95 15,-6-11 202-15,-6-6-626 0,-7-8 176 16</inkml:trace>
  <inkml:trace contextRef="#ctx0" brushRef="#br0" timeOffset="13303.14">18420 10172 1453 0,'0'3'279'15,"3"-3"185"-15,8 0-422 0,28 1 35 16,34-4 18-16,-21-7 2 16,-5 4-26-16,2-5-13 15,-12 2-24-15,1 0-6 16,-15 4-12-16,-4 0-1 16,-7 1-4-16,-4 1-30 15,-3 3-18-15,0 0-16 16,-3 4-8-16,-2-4-1 15,-1 2 27-15,0 2 16 16,0 11 13-16,-7 41 4 16,8-32-3-16,1 3 0 15,4-3-2-15,2 1 4 16,4-1 4-16,3 2 13 16,1-6 6-16,0 2 7 15,-3-5 0-15,-3-4 3 16,-5-4-7-16,1-2 9 0,-7-4 0 15,-2-5 7-15,-4-3-4 16,-4-7 2-16,-1-5-11 16,-1-8-2-16,2-5-9 15,3-11-3-15,8 1-8 16,8-1-14-16,4 6-9 16,10 11-7-16,6 13-3 0,7 9-43 15,-3 10-68-15,7 9-408 16,-7-6 73-16</inkml:trace>
  <inkml:trace contextRef="#ctx0" brushRef="#br0" timeOffset="13968.36">19235 10301 1001 0,'-9'33'326'15,"14"-35"78"-15,7 3-213 16,1-4-84-16,2-5 15 16,-3-2-32-16,3-6-17 15,-1-4-35-15,-2-4-6 0,-7 0-10 16,-4-6-1-16,-7 3-8 16,-10 3-8-16,-3 7-13 15,-10 8-7-15,0 12-5 16,-9 11-2-16,4 8 4 15,4 10 3-15,7-4 2 16,4 2 6-16,13-4 4 0,8-1 5 16,3-8 3-16,9-3 8 15,6-4-3-15,11-7 2 16,2-9-2-16,6-6-2 16,-3-3-3-16,0-8-2 15,-8-1-4-15,-6-1 0 16,-9 4 0-16,-7 1-6 15,-6 8-5-15,-3 12-10 16,-4 7-2-16,-2 6-6 16,3 10 4-16,1 5 5 15,4-5 13-15,6 3 9 16,3-7 9-16,8-2 11 16,1-10 4-16,8 1 4 15,1-7-3-15,7-4-1 16,-6-5-8-16,4-3-1 15,-8-5-3-15,-1-9 5 16,-10-4-2-16,0-9 3 0,-8 1-3 16,3 4-5-16,-8 8-7 15,2 10-11-15,-3 13-6 16,3 12 0-16,-2 7 1 16,3 10 8-16,-3 5 10 15,2 4 8-15,3 0 5 16,-2-3 1-16,4-7-3 15,3-1 1-15,-1-8-4 16,-2-8-11-16,0-2-65 0,1-6-450 16,-1-2 118-16</inkml:trace>
  <inkml:trace contextRef="#ctx0" brushRef="#br0" timeOffset="14739.3">19597 9975 1646 0,'9'-4'334'0,"-2"-10"168"16,7 9-483-16,-5-3-22 15,-1 4 7-15,0 4-7 16,0 3-31-16,-1 10-114 16,-2 6-57-16,-1 12-115 15,-1 3-46-15,1 6-42 0,2 1 75 16,2 0 52-1,0-11 121-15,0-4 138 0,-1-11 120 16,-2-5 149-16,-4-10 47 16,3-1 44-16,-1-1-69 15,-3 1-35-15,0 0-106 16,1 1-32-16,1 1-42 16,0 1 4-16,1 1-10 0,5 13 11 15,17 32-6-15,-21-36 5 16,0 0-15-16,4-3 1 15,-1-4-11-15,2-3 5 16,3-2-8-16,2-6 7 16,-4-4-5-16,4-6 2 15,-5-4-12-15,5-7-1 16,-6 0-11-16,4-4-6 16,-2 7-8-16,3 11-12 15,-3 7-6-15,0 13-3 16,0 10 3-16,-1 5 4 15,-4 1 10-15,5 5 8 16,-2-6 8-16,3 1 7 16,0-6 1-16,4-1 7 15,-2-7-1-15,8-2 1 16,1-8-5-16,5-7 3 0,-1-4-5 16,3-13-11-16,-2-5-20 15,-3-22-20-15,-5-5-7 16,4-19-2-16,-6 0 8 15,2-7 18-15,-6 15 20 16,-2 4 11-16,-7 26 5 16,-2 12 7-16,-6 12-4 0,-1 14-4 15,-2 6-10-15,1 10-6 16,1 3-9-16,0 15 3 16,4 3 5-16,-1 18 13 15,2 2 6-15,1 15 12 16,2 1 1-16,0 2 2 15,4-13-10-15,0-2 0 16,1-20-6-16,0-10 4 16,-2-11-13-16,-2-8-67 15,-4-12-95-15,-7-8-404 16,-3-4 28-16</inkml:trace>
  <inkml:trace contextRef="#ctx0" brushRef="#br0" timeOffset="14933.78">20068 10029 1304 0,'-34'-3'322'0,"31"0"126"16,1 5-339-16,5 3 4 15,-2-5 41-15,2 1-27 16,32 5 7-16,43 2-36 16,-20-10-23-16,0-3-38 15,6-2-9-15,-16 1-17 16,2 0-124-16,-13 1-88 15,11 2-392-15,-4 3-21 16</inkml:trace>
  <inkml:trace contextRef="#ctx0" brushRef="#br0" timeOffset="15333.3">20759 10008 348 0,'13'-2'492'0,"-1"-3"-28"16,-5 0 33-1,-3-2-150-15,-5 2-76 0,-7-2-53 16,-4 1-116-16,-11-1-39 16,-6 2-46-16,-8 2-6 15,0 2-6-15,1 1 1 16,9 2-2-16,4 2 3 16,6-2-3-16,4 6-5 15,3-1-4-15,6 6-4 16,3 3-3-16,3 4 0 15,11 1 5-15,4 3 3 0,2-2 3 16,12 2 1-16,4-3 0 16,1 3 2-16,-2-1-2 15,-3 3 11-15,-13-4 7 16,-7 2 23-16,-13-5 11 16,-11 1 20-16,-7-7-6 15,-14 1 1-15,-5-5-22 0,-8-6-6 16,2-6-18-16,-3-5-54 15,7-2-69-15,1-2-547 16,9-3 107-16</inkml:trace>
  <inkml:trace contextRef="#ctx0" brushRef="#br0" timeOffset="19993">1181 10793 536 0,'-4'-3'82'15,"4"-2"168"-15,0 1-104 16,0 3 42-16,0-1 10 0,0 1 7 16,0 0-44-16,-1 0 2 15,1 0-51-15,-1 0-24 16,1 0-42-16,0 0-17 16,0 1-28-16,0 0-4 15,1 24 3-15,3 49 4 16,2-33 0-16,5 7 3 15,3-10-1-15,10-2 5 16,2-10-1-16,6-4 9 16,-6-17 3-16,4-9 17 15,-8-9 1-15,-2-13 7 16,-7-2-6-16,1-8 0 16,-11-2-14-16,-3-3-2 15,-7 6-9-15,1-1-3 16,-5 12-5-16,3 8-5 15,-1 7-6-15,8 5-8 0,1 8-2 16,4 1-2-16,-4-4 2 16,0 0 3-16,0 0 7 15,0 0 4-15,2 1 1 16,-1 1 1-16,5 8-1 16,1 3 6-16,6 34 1 15,-13-27 1-15,1-3-1 16,3-1-1-16,3-3-5 15,7-4-1-15,7-7 1 0,10-3-1 16,4-7 0-16,13-4 1 16,-2-1-1-16,6-3 2 15,-10 0 2-15,1 0 4 16,-12 4 2-16,-7-4 9 16,-15 3 1-16,-11-2 4 15,-11 1-6-15,-10-1-3 16,-3 9-12-16,-7 2-5 15,2 6-6-15,-4 9 0 16,5 2-1-16,0 8 0 16,7 1 0-16,6 7-2 15,11-4-2-15,7 6 0 16,6-7 2-16,9 2 2 16,6-4 3-16,7 0 4 15,3-6 2-15,12-3 2 16,0-9 1-16,9-7 3 0,-9-9-1 15,0-7 2-15,-11 0-2 16,-6-5 0-16,-12 0-2 16,-3-5 0-16,-5-1-2 15,-3 1 1-15,-5 3-1 16,-3 8-6-16,3 12-6 0,-2 10-5 16,2 6-3-16,2 11-2 15,1 3 5-15,1 5 3 16,3-3 4-16,4 3 2 15,2-8 3-15,3 5 1 16,0-8 2-16,2 1 3 16,-4-6 0-16,-4-2 9 15,-7-8 3-15,-6-3 4 16,-7-2-1-16,-7-8 1 16,1-1-7-16,-5-8-2 15,3-4-5-15,4-11-2 16,9 1-6-16,8-4-8 15,12 6-6-15,13 4-5 16,7 12-1-16,11 11 4 16,3 10 8-16,8 5-524 15,-15 12 183-15</inkml:trace>
  <inkml:trace contextRef="#ctx0" brushRef="#br0" timeOffset="20368.28">2544 10452 927 0,'-8'-10'220'16,"1"3"108"-16,3 3-258 15,-1-1 28-15,2 1 7 16,1 1 10-16,0 2-21 16,2 1 3-16,0 2-24 15,0 7 6-15,5 28-15 16,6 56 8-16,-6-27-18 15,2 12-6-15,0-4-18 0,4-4-4 16,3-16-12-16,0-7 2 16,-7-15-2-16,5-12-33 15,-4-9-79-15,-6-10-409 16,-3-10 75-16</inkml:trace>
  <inkml:trace contextRef="#ctx0" brushRef="#br0" timeOffset="20577.24">2391 10812 1294 0,'-14'-5'421'0,"9"3"90"16,4 0-375-16,10-1 30 16,4-1-59-16,11-2-17 15,5-3-26-15,15-2-10 16,5 0-29-16,12 4-7 15,-5 2-10-15,4 5-53 0,-15 3-99 16,-11 6-435-16,-20 3 60 16</inkml:trace>
  <inkml:trace contextRef="#ctx0" brushRef="#br0" timeOffset="20944.77">2785 10845 1213 0,'-2'-2'256'0,"1"2"169"16,1 1-346-16,2 0 31 16,3-1 0-16,22-2 1 15,33-12-50-15,-32-4-15 16,-1 1-24-16,-6-6 5 16,-6 5 0-16,-11-4 6 15,-7 5-4-15,-9-2-1 16,-6 6-12-16,-2 5-8 15,4 7-9-15,-6 8 8 16,6 7 4-16,-5 7 9 16,-2 0 9-16,0 5 7 15,8-3-7-15,7 7-4 0,9-5-9 16,18 5-6-16,5-3-6 16,12-2-1-16,1-4-1 15,12-5 2-15,-7-8-8 16,7-4-122-16,-10-5-111 15,-2-2-323-15,-14-3-53 16</inkml:trace>
  <inkml:trace contextRef="#ctx0" brushRef="#br0" timeOffset="21190.11">3326 10879 1250 0,'0'0'840'0,"0"0"-679"0,0 0-117 0,0 0 0 0,0 0-17 0,0 0 2 16,2 7-8-16,11 5-1 15,47 41-6-15,-31-34 1 16,-1-8-4-16,0-4-67 15,-5-6-71-15,-5-6-368 16,-7-4 30-16</inkml:trace>
  <inkml:trace contextRef="#ctx0" brushRef="#br0" timeOffset="21535.19">3472 10718 976 0,'0'0'754'0,"-4"8"-516"15,2-3-137-15,-1 3 55 16,-2-4 14-16,-6 14 22 0,0 3-42 16,-10 6-18-16,-2 3-45 15,-6 7-17-15,3-4-34 16,-9 3-7-16,6-6-17 16,1-2-118-16,5-8 159 15,-6-10-674-15,8-10 165 16</inkml:trace>
  <inkml:trace contextRef="#ctx0" brushRef="#br0" timeOffset="22443.2">3239 10752 428 0,'1'-14'342'16,"-3"6"-16"-16,-7 2-93 16,6 4 9-16,-2-4-84 15,7 5-27-15,-2 0-41 16,1 0-2-16,1 0-27 15,1 1 7-15,2 0-3 16,9 2 8-16,30 20-13 0,-33-1 0 16,-1 4-13-16,2 10-6 15,-3-2-14-15,6 2-5 16,0-8-8-16,3-2-1 16,1-10-6-16,9 1-523 15,-1-4 175-15</inkml:trace>
  <inkml:trace contextRef="#ctx0" brushRef="#br0" timeOffset="22961.33">4116 10746 464 0,'1'-6'331'0,"-2"4"-4"15,1 2-107-15,0 0 29 16,-1 0-73-16,1 0-1 16,0 1-41-16,0 2-8 15,0 5-41-15,0 19-14 16,4 35-31-16,-3-25-8 15,-1-3-12-15,0 2 0 16,2-8-16-16,-4-4-123 16,4-6-375-16,-4-10 70 15</inkml:trace>
  <inkml:trace contextRef="#ctx0" brushRef="#br0" timeOffset="23126.88">4185 10538 1657 0,'-1'-5'367'16,"-2"0"166"-16,-31-5-489 15,25 4-21-15,8 4 11 0,5 1-182 16,4 3-384-16,-7-2 81 16</inkml:trace>
  <inkml:trace contextRef="#ctx0" brushRef="#br0" timeOffset="23508.38">4570 10769 1090 0,'18'-21'323'16,"-16"16"132"-16,-4-8-278 15,-4 1-10-15,-7 1 7 16,-9 6-75-16,-10-3-35 15,-5 4-40-15,-6 7-9 16,3 1-11-16,4 6-4 16,11 3-4-16,6 5-9 0,13-1-5 15,7 5-6-15,8-2 2 16,8-1 1-16,7-2 9 16,8 4 2-16,1-5 4 15,2 3 1-15,0 0 4 16,-5-2 0-16,-10-3 18 15,-8-1 27-15,-11 0 15 0,-13 1 14 16,-10 0 4-16,-7 0-8 16,-4-3-38-16,-3-4 109 15,12-8-705-15,6-12 256 16</inkml:trace>
  <inkml:trace contextRef="#ctx0" brushRef="#br0" timeOffset="24608.8">5235 10736 824 0,'6'5'224'0,"-15"-6"92"16,-2 8-203-16,-1-1-4 16,1 10 21-16,-4-2-37 0,3 7-1 15,3-2-34-15,0 11-6 16,5-4-19-16,4 3-8 15,2-5-13-15,2-6-2 16,1-7-2-16,3-3 6 16,2-6-1-16,2-5 2 15,4-4-1-15,6-6-2 16,-1-7-9-16,9-6-2 16,-2-6-6-16,1-2-2 15,-6 5 1-15,-4 5-1 16,-9 11-7-16,-4 14-3 15,-9 10-1-15,-2 13-2 16,-3 5 2-16,4 6 4 16,2-3 4-16,6 1 4 15,7-12 2-15,9-5 2 0,2-8 7 16,9-8 5-16,1-8-2 16,5-6 1-16,1-2 0 15,2-10-3-15,-4 4-2 16,-2-5-13-16,-10 2-9 15,-4-2-4-15,-7 7-1 16,-5 6-5-16,-5 8 10 0,-2 13 12 16,-3 11 5-16,-6 10 2 15,-2 1 7-15,-2 5 3 16,0-8-5-16,5-1 0 16,2-10 0-16,13-6 3 15,3-7 0-15,11-8 1 16,4-4 0-16,8-10-3 15,-2-5-3-15,6-8 0 16,-6 0 0-16,0-4 0 16,-8 8 0-16,-4 7-2 15,-8 7-6-15,-3 14-5 16,-8 8-1-16,-3 12-1 16,-3 3 2-16,0 9 4 15,3-6 3-15,5 2 3 16,6-6 0-16,9-2 1 15,1-10 3-15,13-2 1 0,1-7-1 16,4-7-2-16,-2-5-1 16,5-5 0-16,-9-3 1 15,0-2 3-15,-8-2 4 16,-2 2 18-16,-9 7 14 16,-8 1-1-16,-6 9-4 15,-1 13-2-15,-5 5-17 16,0 11-12-16,2 7-2 15,3 1 2-15,0-4 0 16,6 0 0-16,2-10 0 0,2-3-62 16,-1-5 102-16,9-6-503 15,-1-7 138-15</inkml:trace>
  <inkml:trace contextRef="#ctx0" brushRef="#br0" timeOffset="24862.12">6418 10448 1061 0,'-1'0'579'16,"-1"-1"-99"-16,-1 1 120 16,2-1-420-16,-1 1-139 15,1-1-4-15,1 1-95 16,0-2-46-16,0 2-500 16,0 0 75-16</inkml:trace>
  <inkml:trace contextRef="#ctx0" brushRef="#br0" timeOffset="26581.27">6674 10982 466 0,'9'-3'70'0,"-3"-3"59"16,1 3-153-16,1 1 33 15,-3 1 26-15,1 0 53 16,-5 0 27-16,-1-1 43 16,0 1 7-16,0 0-5 15,1-1-42-15,2-1-6 16,3-2-31-16,9-7 18 15,31-42-5-15,-35 25 22 16,-8 2-8-16,-7-7 6 16,-5 6-27-16,-7 2-15 15,-3 13-33-15,-6 4-15 0,-3 7-18 16,-6 13-6-16,0 9 1 16,-10 4 1-16,9 4 1 15,5 8-9-15,13-7 0 16,17-2-5-16,21-5-4 15,16-5 2-15,8-6 9 16,9-8 2-16,-4-9 6 0,-1-3 5 16,-16-5 3-16,-6 0 2 15,-12 2 4-15,-8 4-10 16,-11 6-7-16,-7 12-12 16,-9 8-7-16,-11 14-8 15,2 14 7-15,-8 20 5 16,0 1 12-16,-4 11 1 15,7-12 5-15,1 2-1 16,10-18-1-16,7-3-1 16,13-13 0-16,12-7-5 15,7-12 0-15,10-7 0 16,5-12 1-16,5-12 2 16,-4-6 7-16,2-13 2 15,-10-3 2-15,2-12-11 16,-9-1-9-16,-1-7 1 0,-7 8-3 15,-3 3 7-15,-11 15 11 16,-3 8 8-16,-5 13-3 16,-4 6 0-16,0 3-8 15,5 5-2-15,-3 0 0 16,5 2-1-16,4-1 2 16,4-1-6-16,2-1 0 15,0-2-1-15,2-1 1 16,3 0-3-16,18-5 7 0,41-12 0 15,-30 6 1-15,3-4-1 16,-2 1 1-16,8-5 1 16,-4 3 3-16,3-4 1 15,-9 1 4-15,-3-9 8 16,-8 0 12-16,-4-8 19 16,-8 3 4-16,-4 0 7 15,-3 11-6-15,-6 6-23 16,-2 12-24-16,-2 13-15 15,3 6-11-15,-5 12-3 16,6 5 6-16,4 8 4 16,3-7 5-16,-2 2 3 15,5-7 2-15,5-5 3 16,1-12 2-16,9-5 2 16,6-7-1-16,13-11-1 0,0-5-2 15,7-12-2-15,-5 1 0 16,2-8 4-16,-9 1 2 15,-4-3 4-15,-13 12 6 16,-9 2 0-16,-10 16-5 16,-7 5-9-16,-6 7-8 15,-1 9-9-15,1 5-2 16,-2 4-1-16,4 4 9 0,4 7 5 16,3-3 4-16,9 3 0 15,5-5 2-15,14 2-1 16,6-6 1-16,9-3 1 15,2-7 2-15,9-9 0 16,-7-8 2-16,3-8 0 16,-4-3-1-16,3-10 4 15,-10-3 1-15,-1-5 5 16,-11-2 1-16,-6-3 3 16,-9 7-3-16,-7 4-2 15,-8 8-8-15,-4 7-5 16,-2 7-5-16,-5 2-5 15,0 7 1-15,-6 0 0 16,1 3 3-16,-4 5-4 0,2 1 3 16,-5 6 1-1,8 0 1-15,2 12-1 0,14-1 5 16,8 1-4-16,18-1 0 16,16 1-1-16,15-10 2 15,17-2 0-15,3-8 3 16,2-7-61-16,-9-7-229 15,3-6-242-15,-19-2-56 16</inkml:trace>
  <inkml:trace contextRef="#ctx0" brushRef="#br0" timeOffset="26757.88">8161 10299 1015 0,'1'22'199'16,"6"40"100"-16,-6-44-294 15,-2 8 33-15,0 0 19 16,-2 14 47-16,2 8 20 15,-3 18 11-15,3 0-20 0,0 14-10 16,3-10-44-16,-2 1-11 16,1-16-20-16,2-3-1 15,3-16-6-15,-2-9-78 16,3-13 11-16,9-17-432 16,-2-11 66-16</inkml:trace>
  <inkml:trace contextRef="#ctx0" brushRef="#br0" timeOffset="27484.97">8360 10713 1312 0,'-2'0'283'0,"0"1"147"16,0 0-387-16,-1 1 12 15,1 1 10-15,-3 13 0 0,-15 42-13 16,16-22 1-16,-1-1-20 15,4-2-7-15,8-7-15 16,9-3-1-16,8-12-1 16,12-7 4-16,2-7-1 15,8-9 7-15,-6-7-3 16,-3-8 5-16,-13-5 1 0,-1-8 5 16,-13 3-5-16,-6-4-1 15,-2 8-7-15,-6 8-17 16,-2 13-15-16,-2 13-10 15,3 13-5-15,-6 17-3 16,0 6 6-16,2 14 9 16,5-1 5-16,5 15 4 15,2-5 3-15,11 13 5 16,1-8 1-16,1 6 4 16,-1-14 0-16,2 2 2 15,-9-12 0-15,-4 3 5 16,-12-4 0-16,-10 4 6 15,-9-9 2-15,-5-1 6 16,-5-15-3-16,-10-18 4 16,3-13-1-16,-5-18 9 15,1-15 14-15,5-12 20 16,16-2-9-16,16-8-26 0,19 9-28 16,41 0-68-16,20 16 309 15,36 10-817-15,-3 11 359 16</inkml:trace>
  <inkml:trace contextRef="#ctx0" brushRef="#br0" timeOffset="28481.85">9326 10914 721 0,'10'-4'218'0,"2"-2"97"16,1-2-196-16,4-7 43 15,-5-1-7-15,-2-4-3 16,-4 3-43-16,-10-5-12 16,-5 5-37-16,-10-2-17 15,-5 6-20-15,-5 3-1 16,1 6-9-16,-9 7-1 16,5 8 2-16,-3 5 1 15,3 5-2-15,-1 9 4 16,14 3-2-16,2 3-5 0,12-3-6 15,8 3-5-15,10-7-6 16,12-6 4-16,8-11 4 16,14-15 9-16,5-13 4 15,12-13 9-15,-7-7-1 16,1-13 4-16,-14 4-3 16,-8-14 5-16,-16-2-5 0,-6-17 3 15,-10 6-6-15,-4 1-2 16,0 21-7-16,-3 13-18 15,1 30-11-15,-5 19-6 16,-2 14-3-16,-4 28-5 16,4 8 13-16,-8 14 5 15,8-2 7-15,7 6 6 16,-2-22 4-16,6 0 14 16,5-11 3-16,1-2 6 15,-2-12-2-15,11 0 0 16,0-11-11-16,12-6 0 15,6-12-5-15,16-11 1 16,3-9 0-16,7-13 2 16,-5-3-1-16,-3-4 4 15,-12 5 1-15,-7-1 11 0,-15 4 1 16,-11-4 9-16,-8 3 0 16,-8 0 2-16,-6 7-8 15,-10 5 0-15,0 8-10 16,-8 7 2-16,0 5 0 15,-4 8 8-15,7 5-2 16,0 8 0-16,11 2-11 16,7 8-8-16,13-5-10 15,15 9-2-15,10-6 1 0,19 5 2 16,0-10 4-16,9-2 1 16,-5-13-1-16,2-9-68 15,-10-10-44-15,9-13-496 16,-9-1 84-16</inkml:trace>
  <inkml:trace contextRef="#ctx0" brushRef="#br0" timeOffset="28754.2">10645 10623 1531 0,'-1'5'314'0,"-6"-1"168"16,10-39-435-16,1 19-12 15,-1-2 18-15,-3-7 6 16,-2-3-15-16,-10-9-4 16,-5 2-8-16,-10-3 3 15,-1 7-8-15,-6 7-4 16,2 13-7-16,-8 11-8 16,4 12-11-16,-3 11-3 15,6 7-2-15,6 16-3 16,10 5 4-16,13 18 3 15,10-1 5-15,13 10 7 16,4-9 4-16,6-1 3 0,-5-14-1 16,5 3 2-16,-9-14-8 15,-4-5-114-15,-6-11-71 16,-9-11-379-16,-20-17-14 16</inkml:trace>
  <inkml:trace contextRef="#ctx0" brushRef="#br0" timeOffset="28935.72">10189 10854 1748 0,'-50'-20'359'16,"47"31"186"-16,10-8-517 16,16 2 8-16,10 1-2 15,19 1 2-15,1-3-15 16,14 0-128-16,-6-3-275 0,16 3-181 15,-16-3-152-15</inkml:trace>
  <inkml:trace contextRef="#ctx0" brushRef="#br0" timeOffset="29145.16">10718 10842 1495 0,'1'0'395'0,"-1"0"175"15,0 0-424-15,0 0 3 16,0 3-18-16,0 27-29 16,1 39-56-16,-3-23-13 15,2-5-19-15,1-3-19 16,4-10-41-16,2-8-150 16,3-15-86-16,1-19-339 0,-4-9-47 15</inkml:trace>
  <inkml:trace contextRef="#ctx0" brushRef="#br0" timeOffset="29292.29">10708 10700 1792 0,'1'-3'386'0,"1"0"178"16,4-13-529-16,19-43-30 0,-6 58-58 15,2 3 54-15,-2-1-564 16,-9 4 149-16</inkml:trace>
  <inkml:trace contextRef="#ctx0" brushRef="#br0" timeOffset="29888.23">10874 10921 1368 0,'50'-46'395'0,"-49"41"127"16,3 3-406-16,-5 5 20 15,0-3-39-15,-1 3-22 16,-1 5-32-16,-5 23-3 16,-7 29-16-16,12-31-6 15,1-6-6-15,8-2-2 0,-2-12-1 16,6-2 4-16,-4-8 1 16,3-5 4-16,-4-5-1 15,5-7-2-15,-3-5-7 16,6-7-8-16,3 1-5 15,6-5-6-15,-4 5 0 16,2 6-4-16,-5 10 2 16,-3 8-2-16,-5 11 2 0,-2 10 1 15,1 4 6-15,3 6 3 16,-1-3 5-16,7 4 2 16,2-5 2-16,7-4 5 15,5-4 4-15,9-7 6 16,3-8-1-16,8-6 2 15,-4-6-5-15,2-2-2 16,-10-3-5-16,-1-7 3 16,-12 2 1-16,-4-3 11 15,-9 2 1-15,-13 0 9 16,-8 9-4-16,-8 4 1 16,-4 6-8-16,-4 8 2 15,5 3-3-15,-4 4 6 16,1 3-1-16,1 9 1 15,6 1-8-15,9 8-6 0,12 3-7 16,15 4-3-16,9-6-1 16,15-3 2-16,5-8-1 15,10-12-8-15,-1-10-38 16,10-10-131-16,-9-7-508 16,-1-5 89-16</inkml:trace>
  <inkml:trace contextRef="#ctx0" brushRef="#br0" timeOffset="30555.4">11962 11002 1211 0,'1'3'360'16,"3"-1"131"-16,15-1-317 16,29-12-23-16,-29-4 23 15,-3 1-75-15,-1-5-16 16,-7 2-22-16,-4-7-8 15,-5 2-19-15,-11-7-4 16,-5 5-10-16,-7 1-5 16,0 8-10-16,-7 3-6 15,7 6-5-15,-7 11-1 16,3 3 1-16,-7 10 1 16,5 4 2-16,0 12-2 15,10 0-1-15,8 7-2 16,10-2 2-16,15-2 4 15,10-11 5-15,8-7 8 0,4-16 4 16,8-13 6-16,-3-11 2 16,0-9 5-16,-2-4-1 15,0-12 3-15,-8 2-4 16,-3-23-2-16,-10-9-11 0,-3-28-7 16,-3 1-10-1,-1-11-1-15,-3 24-4 0,-5 19-4 16,-1 38-4-16,-9 29-2 15,-4 27 0-15,-3 33 2 16,1 13 7-16,-2 29 12 16,6-3 11-16,6 14 20 15,3-21 7-15,4 3 13 16,4-25 3-16,4 0-1 16,1-18-19-16,4-6-4 15,2-12-20-15,8-17-675 16,-4-23 216-16</inkml:trace>
  <inkml:trace contextRef="#ctx0" brushRef="#br0" timeOffset="35199.16">1118 11233 514 0,'-4'2'185'0,"-1"9"76"0,2 4-122 16,-1 17 27-16,-1 10-5 16,1 18-17-16,-1 4-41 15,3 16-14-15,-1-6-33 16,3 4-4-16,-1-17-14 16,1-3 1-16,1-20-11 15,1-4-2-15,-2-17-5 16,2-5-1-16,0-8-30 0,0-10-106 15,4-5-89-15,4-9-207 16,3-7-68-16</inkml:trace>
  <inkml:trace contextRef="#ctx0" brushRef="#br0" timeOffset="35448.5">1154 11649 642 0,'-6'-12'419'0,"-1"5"-23"16,-1 7-142-16,1 0-52 15,6 0-95-15,2-1-30 16,-1 0-39-16,2 0-14 15,1 0-12-15,17 0 1 16,39 5-2-16,-34 5 8 16,0 8 4-16,-9 11 10 15,-9-2 3-15,-14 11 5 16,-7-1-3-16,-12 3-2 16,-3-8-6-16,-8 1 2 15,3-9-4-15,-6-5-2 0,-1-10-6 16,6-7-66-16,10-7-67 15,17-13-176-15,19-3-228 16,23-5-41-16</inkml:trace>
  <inkml:trace contextRef="#ctx0" brushRef="#br0" timeOffset="36090.78">1454 11690 819 0,'4'-1'327'16,"-7"5"51"-16,-4 8-177 16,1 2-73-16,-10 11 11 15,-3-1-64-15,0 7-9 16,6-4-23-16,6 2-16 16,13-10-15-16,11-3-7 15,11-13-6-15,10-9-3 16,3-9 3-16,6-9 2 15,-2-5 2-15,-2-4 2 16,-11-1 4-16,-6 0 5 16,-15 6 2-16,-11 5-6 15,-9 10-3-15,-6 16-6 16,-2 8-8-16,-4 16-4 0,6 4 1 16,2 14-4-16,8-2 3 15,6 13-2-15,11-7 3 16,6 12 0-16,0-5 5 15,10 11 1-15,-4-9 4 16,-1 10 3-16,-7-12 4 16,-9 2 4-16,-16-10 4 15,-14 1 5-15,-11-10 0 0,-10-10 6 16,2-11 15-16,-3-14 20 16,9-17 4-16,3-15 9 15,13-9-8-15,7-16-26 16,12-1-27-16,18-6-19 15,8 6-9-15,15 10-106 16,6 19-407-16,2 1 2 16,-11 9-233-16</inkml:trace>
  <inkml:trace contextRef="#ctx0" brushRef="#br0" timeOffset="36549.91">2418 11610 1012 0,'-18'15'214'0,"3"0"104"16,12-7-296-16,-2 9 6 15,8 2 14-15,1 0 14 16,0 4 12-16,0 7 22 15,1-3-7-15,-1 6 6 16,-3-1-19-16,2 0-10 16,0-5-24-16,-2-4-10 15,5-7-14-15,2-8 1 16,-2-7-3-16,0-13 3 16,2-4 1-16,1-10 1 15,-3-5-6-15,1-7 0 0,3 3-4 16,2-2-3-16,-1 7-3 15,6 7-4-15,-1 9 0 16,4 8 0 0,-5 9 5-16,1 13 9 0,-2 1 8 15,0 11 18-15,-2 0 6 16,3 0 6-16,-1-5-6 16,6-1-3-16,0-6-17 15,6-5-40-15,1-4-81 0,-3 0-411 16,-5-1 78-16</inkml:trace>
  <inkml:trace contextRef="#ctx0" brushRef="#br0" timeOffset="36800.26">2986 11729 727 0,'-18'6'196'15,"7"-3"109"-15,-2 1-150 16,4-4 34-16,3 2 39 16,3-3-40-16,1 2-31 15,2-1-67-15,2 0-23 16,1-1-42-16,25 0-7 0,35 0-6 16,-20 0-3-16,-4-4-3 15,5 1-2-15,-7 2 6 16,4-4-116-16,-15 5-370 15,-11 1 92-15</inkml:trace>
  <inkml:trace contextRef="#ctx0" brushRef="#br0" timeOffset="37635.96">3418 11561 1021 0,'-8'-4'336'16,"5"2"81"-16,-1 3-284 15,2 6-24-15,1-6-6 16,0 6-67-16,-6 28-7 16,-1 36-8-16,6-28-5 15,4-6-10-15,2-1 0 16,6-11-1-16,-2-5 3 15,-1-8 3-15,-1-5 7 16,-3-3 2-16,0-6 2 0,3-4-2 16,1-6-4-16,4-1-8 15,3-12-8-15,-1-2-5 16,6-7-3-16,-1-1 2 16,-1-7-1-16,-1 13 3 15,0 6-3-15,-6 9-1 16,-2 14-1-16,-3 11 3 15,-3 8 1-15,-1 3 5 0,2 7 3 16,-1-3 3-16,2-3 2 16,4-5 1-16,1-6 5 15,-1-5 0-15,2-6 3 16,1-1 2-16,2-8 0 16,-3 0-5-16,5-10-1 15,1-3-4-15,1-6-5 16,-2-2-3-16,5-3-2 15,-3 4-1-15,0 5-4 16,-2 8-2-16,-2 9-1 16,-5 12 3-16,2 11 4 15,-4 6 7-15,-1 10 6 16,1 1 5-16,0 7 2 16,-1-7-2-16,2 0 0 15,2-10-5-15,4-3-1 16,0-6-2-16,3-3-63 0,-1-6 144 15,5 5-593-15,-5-3 184 16</inkml:trace>
  <inkml:trace contextRef="#ctx0" brushRef="#br0" timeOffset="38149.64">4959 11721 624 0,'0'5'150'0,"-2"-9"122"15,2 1-156-15,-1 2 51 0,0-2 14 16,-2 1 2-16,0-1-54 16,-1 1-17-16,-18-4-47 15,-44-2 7-15,30 12-7 16,-6 6 9-16,1-1-11 15,-3 6-5-15,8-3-27 16,5 7-24-16,12-3-23 16,13 8-8-16,14-1-5 0,15 4 2 15,10-2 8-15,6-5 7 16,0-8 6-16,10-6 8 16,-9-8-36-16,5-8-412 15,-3 0 128-15</inkml:trace>
  <inkml:trace contextRef="#ctx0" brushRef="#br0" timeOffset="38512.46">5304 11879 767 0,'1'-11'354'15,"-5"3"47"-15,6 8-149 16,-2 0-70-16,0-1 1 0,-1 0-85 15,1 0-16-15,1 0-39 16,0-3-12-16,1 0-13 16,5-7 0-16,29-45-6 15,-33 26 6-15,-3 1 1 16,-9-3 1-16,-4 9-4 16,-12 3-8-16,-1 11-12 15,-16 8-9-15,-1 12-5 16,-9 9-1-16,3 9 2 0,-1 6 4 15,15 0 1-15,13 1-5 16,17-5-2-16,19-3-1 16,17-7-1-16,21-5 6 15,4-9 7-15,8-9-49 16,-9-10-67-16,5-8-340 16,-20-3 36-16</inkml:trace>
  <inkml:trace contextRef="#ctx0" brushRef="#br0" timeOffset="39261.46">5401 11719 160 0,'4'-2'490'0,"0"-1"-94"16,4 0 21-16,-4 2-46 15,-1 0-144-15,1 1-56 0,-2 1-87 16,-1 2-30-16,1 6-34 15,1 15-13-15,5 34-11 16,0-33 0-16,-3-5 2 16,10-4 0-16,2-8 1 15,3-6 1-15,-3-4 1 16,8-7 0-16,-3-3-1 0,3-7 0 16,-1-2-7-1,3-5-15-15,-8 3-3 0,-4-2 1 16,-9 11-2-16,0 7-9 15,-6 9 11-15,2 10-1 16,-2 5-2-16,5 5-2 16,2 2 15-16,1 4 5 15,1-10 4-15,9 0 6 16,-4-8 4-16,3-5 5 16,1-7-2-16,3-5 4 15,-4-4-3-15,5-6 1 16,-2-2-4-16,-1-4-1 15,-4-1-9-15,-1 3-7 16,-4 6-3-16,-3 0-14 16,-3 8-6-16,-2 14 3 15,-4 3 8-15,3 7 0 16,0 6 11-16,4 2 7 0,3-7 2 16,9-1 3-16,1-7 0 15,10-3 7-15,-2-7 0 16,8-5 7-16,-4-3 2 15,0-6 3-15,-9-3-3 16,6-4 2-16,-15-3-3 0,2-5 2 16,-6 1-5-16,1 0-1 15,-7 8-4-15,1 9-7 16,2 11-7-16,-6 7 2 16,1 9 1-16,-5 14 7 15,2 2 6-15,0 17 5 16,1 4-2-16,2 22 0 15,-3-6-6-15,2 13 1 16,-4-10-1-16,4 2 3 16,0-19 0-16,1-6-1 15,1-17-15-15,2-10-53 16,3-13-81-16,-3-12-308 16,6-9 27-16</inkml:trace>
  <inkml:trace contextRef="#ctx0" brushRef="#br0" timeOffset="39514.33">6223 11711 1353 0,'-12'-26'290'15,"5"7"132"-15,11 0-393 16,0 12-15-16,8 1 3 16,6 3 7-16,5 3-3 15,9 3 9-15,1 3 1 16,3 9 15-16,-6 6 7 0,-2 6 25 15,-11 3 3-15,-6 7 15 16,-12-4-11-16,-10 0 3 16,-5-7-24-16,-7-2-2 15,-1-7-15-15,-8-6-45 16,8-8-69-16,-5-4-217 16,5-2-313-16,1-4-30 15</inkml:trace>
  <inkml:trace contextRef="#ctx0" brushRef="#br0" timeOffset="39910.54">6575 11848 927 0,'29'0'199'0,"-1"-1"122"15,-18 4-249-15,8 0 48 0,-5-1 19 16,-1-2 33-16,-4-3-28 15,1-2-15-15,-1-3-53 16,7-3-14-16,-4-1-33 16,1-4 2-16,-1-2-7 15,-8-6 8-15,-6-1-3 16,-9-5 2-16,-2 5-12 0,-6 2-4 16,-2 7-12-1,-3 9-8-15,1 8-6 0,-8 6 2 16,2 6-3-16,4 10-5 15,3-2 3-15,10 7-3 16,13 1-1-16,11 0 2 16,11-3 6-16,7 2 2 15,1-10 7-15,2-4 1 16,-3-8-2-16,4-8-100 16,-4-10-74-16,7-7-310 15,-5-8-2-15,2-8-172 16</inkml:trace>
  <inkml:trace contextRef="#ctx0" brushRef="#br0" timeOffset="40993.81">6864 11634 495 0,'-12'-1'195'16,"1"6"10"-16,2 6-116 15,4 4-54-15,2 1 34 16,4-1 12-16,3-1 51 0,1-1 22 16,3 0 36-16,0 0-31 15,0 5-10-15,0 0-48 16,0 4-15-16,-3-3-41 15,2 2-8-15,-3-4-15 16,0-1-3-16,1-7-6 16,2-3 3-16,2-5-4 0,3-4 2 15,1-6-2-15,5-5 0 16,-3-3-4-16,6-5 1 16,0-1-6-16,2-3-3 15,-2 3-5-15,1 1-2 16,-6 8-3-16,-3 4 0 15,-2 11 1-15,-2 7 7 16,-6 3 6-16,-1 4 12 16,0 2 5-16,5 3 4 15,0-1-4-15,5 1-3 16,2-6-11-16,8-1 0 16,-1-7 0-16,8-6 7 15,2-3 0-15,8-5 4 16,-3-2-1-16,3-8 2 15,-8 2-2-15,-1-6 4 16,-10 1 1-16,-6-5 7 0,-11 2-1 16,-6-1 1-16,-7 4-9 15,-8 6-7-15,2 9-14 16,-4 13-8-16,1 4-7 16,-2 9-4-16,4 4 0 15,3 8 2-15,7-8 2 16,8 10 3-16,7-8 4 0,8 0 4 15,4-11 1-15,11 1 1 16,-1-10 0-16,4-5 0 16,0-6 0-16,4-5-10 15,-11-6-4-15,2-3-2 16,-8-2 3-16,-3-1 1 16,-13 0 10-16,2 5 4 15,-8 0-3-15,0 11-5 16,-3 7-17-16,3 8-4 15,-4 6-2-15,7 9 4 16,-1-2 4-16,2 1 16 16,2-5 6-16,2-2 4 15,-2-8 2-15,7-3 5 16,6-4 0-16,1-4 2 16,4-4-2-16,8-6-1 15,-3 2-4-15,1-10-1 0,-5-1-2 16,-2 4-2-16,-7 6-3 15,-3 1-5-15,-5 12-2 16,1 11-1-16,-1 1 0 16,7 8 3-16,2-2 4 15,10 3 3-15,-1-5 0 16,7-5 3-16,-3-5 2 16,7-3 8-16,-9-6 4 15,7-3 9-15,-7-4 1 16,2-4 6-16,-6-2-4 0,0-6 2 15,-6-3-7-15,3-15-2 16,-4-8-8-16,3-18 0 16,-4-3-5-16,1-5 2 15,-8 16-2-15,-3 11 8 16,-4 22-1-16,-5 11-9 16,-1 16-9-16,-3 12-7 15,2 8-8-15,-3 22-5 16,5 11 15-16,1 15 16 15,3-2 10-15,2 8 7 16,1-16 3-16,0-3-1 16,0-14-10-16,1-6 5 15,0-12-34-15,-2-6-129 16,-2-11-391-16,-3-10 55 0</inkml:trace>
  <inkml:trace contextRef="#ctx0" brushRef="#br0" timeOffset="41197.26">8136 11643 1469 0,'-18'6'306'0,"16"2"150"15,9-2-434-15,8 3 25 16,13-1 2-16,13 2 6 16,3-1-7-16,15-1-2 15,-3-4-25-15,3 3-5 16,-6-2-6-16,-2-3-110 15,-11 3-102-15,4 0-308 16,-6-2-39-16</inkml:trace>
  <inkml:trace contextRef="#ctx0" brushRef="#br0" timeOffset="41537.87">8747 11746 649 0,'-1'1'399'16,"2"-1"-16"-16,1 0-98 15,-2-1-50-15,0 0 5 16,0 0-52-16,0-1 18 15,0-2-49-15,-2 0-31 16,-2-1-58-16,-9-5-26 16,-46-29-31-16,32 38-7 0,6 7-7 15,7 4-8-15,5 3-3 16,8 4-9-16,9 2 0 16,4 0 4-16,3-2 8 15,5 1 5-15,-1-4 6 16,-2 2 0-16,-5 0 1 15,-2 4 0-15,-5 2-1 0,-4 2 4 16,-3-3 3 0,-7 0 12-16,-6-8 3 0,-8 0 4 15,-2-5 0-15,-12-4-17 16,-5-4-93-16,-14-1-516 16,10-4 126-16</inkml:trace>
  <inkml:trace contextRef="#ctx0" brushRef="#br0" timeOffset="42480.87">9367 11840 1124 0,'5'-4'260'15,"-3"3"95"-15,-1 3-301 16,-1-3-52-16,1 1 45 15,1-1 23-15,3 0 28 16,9-4 2-16,33-15-5 16,-39 6-28-16,7-1-14 15,-5-1-25-15,-9-11 4 16,-4 3-6-16,-7-3 11 16,-10 4 2-16,-8 2-2 15,-3 11-8-15,-2 9-7 16,-2 12-14-16,-4 8-6 15,4 6 0-15,3 3 4 16,9 0 4-16,9-3-1 16,13-6-4-16,14-3-2 15,9-3-1-15,16-6 5 16,8-7 6-16,16-5 7 0,-3-8-1 16,6-10 3-16,-14-4-5 15,-2-13 2-15,-20-4-3 16,-5-14-1-16,-13-5-10 15,-6-12-4-15,-13 0-4 16,-7-2-2-16,-3 19 1 16,-4 13-4-16,2 25-11 0,1 33-9 15,3 26 0-15,-1 34-7 16,6 20 10-16,4 23 12 16,10-9 9-16,9 7-1 15,4-24 6-15,7-5 3 16,0-24-1-16,5 8 0 15,-6-17 2-15,2-1 2 16,-5-9 0-16,-4-2 2 16,-11-12 3-16,-8 1 9 15,-9-8 3-15,-11-5 9 16,-2-4 4-16,-6-5 7 16,-2-10-8-16,-7-8 30 15,8-6-2-15,-2-8-7 16,12-3-18-16,13-12-22 15,21 4-43-15,16-11-39 16,12 4-81-16,21 1-472 0,0 10 119 16</inkml:trace>
  <inkml:trace contextRef="#ctx0" brushRef="#br0" timeOffset="42908.75">10184 11790 1021 0,'-10'-20'287'16,"6"11"114"-16,2 1-250 15,2 4-15-15,2 2 19 16,1 3-58-16,-2-2-22 16,1 1-40-16,7 0-16 15,21 2-13-15,46 9-3 0,-30-1 0 16,1 4 6-16,-9 3 10 15,-9-1 25-15,-10 2 11 16,-15 0 23-16,-7 0 0 16,-19-1 1-16,-8 2-23 15,-19 0-11-15,3-3-20 16,-3-4-52-16,16-4-60 16,7-6-149-16,16-6-261 15,14-4-85-15,12 1-163 0</inkml:trace>
  <inkml:trace contextRef="#ctx0" brushRef="#br0" timeOffset="43178.98">10704 11787 580 0,'25'-19'174'0,"0"0"114"16,-7 10-118-16,-5 1 63 16,-9 5 30-16,-7-3-6 15,-6 5-51-15,-8-2-21 16,-2 4-73-16,-8 2-12 15,-2 0-20-15,-7 7 13 16,1 0-12-16,-1 2 10 16,5 0-12-16,1 6-6 15,14-3-27-15,7 5-19 16,4-2-21-16,6 6-8 16,11 1-7-16,7 2-1 0,6-4 6 15,12-2-3-15,5-9-17 16,9-8-102-16,0-8-497 15,10-4 113-15</inkml:trace>
  <inkml:trace contextRef="#ctx0" brushRef="#br0" timeOffset="43524.56">11266 11711 977 0,'-10'1'324'0,"1"2"98"16,3 2-283-16,2-5 28 16,4 4-26-16,0-4 5 15,1 0-38-15,1 0-1 16,3 1-26-16,25 5-20 15,35 4-34-15,-19-9-8 16,0-1-10-16,9-1-2 0,-8-2-3 16,2 2-1-16,-13 1-3 15,-5-3-68-15,-16 3-37 16,-7 0-101-16,-13-1-105 16,-11 4-237-16,-8 5 13 15</inkml:trace>
  <inkml:trace contextRef="#ctx0" brushRef="#br0" timeOffset="43708.58">11306 11825 937 0,'-17'-2'425'0,"3"2"44"15,6 3-233-15,7 0-47 0,5 1-12 16,5 0-80-16,9 4-13 16,4-3-15-16,10 2-9 15,0-2-31-15,6 0-5 16,-1-4-11-16,9-2-2 15,-4-1-5-15,6-1-59 16,-3 2-93-16,4 4-420 16,-14 4 52-16</inkml:trace>
  <inkml:trace contextRef="#ctx0" brushRef="#br0" timeOffset="44160.38">12372 11965 1317 0,'11'1'249'16,"0"-1"141"-16,-2-2-386 0,6-2-2 15,4-2 21-15,8-4 19 16,-5 0 12-16,5-5 19 15,-2-1 0-15,-2-8 10 16,-6-3-9-16,-5-11 6 16,-8 1-18-16,-7-8-3 15,-10 0-13-15,-11-2-9 16,-2 10-18-16,-10 3-5 16,4 9-4-16,-6 9 1 15,0 11 4-15,-14 9 18 16,3 7 9-16,-12 14 14 15,10 5-5-15,2 9-5 16,20 2-17-16,11 7-7 16,16-5-14-16,13 2 0 15,15-6 0-15,11-4 3 16,10-8 1-16,11-8 2 16,-2-15-1-16,2-9-2 0,-6-9 2 15,0-12-103-15,-11-2-532 16,-5-23 148-16</inkml:trace>
  <inkml:trace contextRef="#ctx0" brushRef="#br0" timeOffset="56479">1075 13047 148 0,'-3'1'355'0,"-1"0"-42"15,2-1 17-15,0 0-14 16,0 0-90-16,0 1-22 15,-1 0-76-15,1 0-20 16,1 1-35-16,1 1 3 16,1-1-16-16,3-1 5 15,11 2-9-15,47-6-4 16,-35-8-20-16,3-6-6 16,-4 3-8-16,0-2 4 15,-10 2 0-15,-4-4 6 16,-10 2-2-16,-8-4 2 15,-8 3-5-15,-6 1-5 16,-2 5-9-16,-4 7-6 0,2 5-5 16,-7 10 3-16,4 5 3 15,-10 12 8-15,7 0 7 16,-4 9 8-16,10-5 0 16,2 3 3-16,12-7-7 15,3 3-2-15,13-7-8 16,13 2-1-16,9-8-5 0,18-5-1 15,12-10 2-15,22-7 2 16,-6-7 2-16,1 0-50 16,-19-1-67-16,-6 4-493 15,-29 5 92-15</inkml:trace>
  <inkml:trace contextRef="#ctx0" brushRef="#br0" timeOffset="56795.16">1513 12978 1093 0,'-13'-7'292'0,"7"1"149"0,5 4-303 16,-2 2 19-16,2 0-11 15,0 2-27-15,1 0-56 16,3 11-24-16,24 51-20 16,3-20-7-16,2 0-10 15,6 9 1-15,-1-11 1 16,5-1 3-16,-7-11 2 16,-3-1-3-16,-11-14-25 0,-3-5-123 15,-13-7-114 1,-9-5-257-16,-7-7-72 0</inkml:trace>
  <inkml:trace contextRef="#ctx0" brushRef="#br0" timeOffset="57002.64">1760 12993 790 0,'17'-9'229'16,"-14"2"119"-16,7 4-153 15,-3 6 27-15,-3 4 63 16,-9 5-38-16,-8 6 7 15,-8 0-66-15,-14 10-23 16,-5-4-56-16,-14 8-30 16,3-4-45-16,-3 9-13 15,9-7-14-15,6 1-64 0,18-7-94 16,20-9-484-16,28-10 68 16</inkml:trace>
  <inkml:trace contextRef="#ctx0" brushRef="#br0" timeOffset="58210.73">2094 13167 872 0,'8'27'291'0,"-4"-30"111"15,1 4-228-15,0-2 34 16,-5 0-30-16,1-1-23 15,1-1-60-15,2-3-26 16,2-14-34-16,37-41-2 16,-39 32-7-16,-8-6-2 15,-8 4-6-15,-14 0-4 16,-6 10-8-16,-12 13-8 16,1 12-4-16,-6 20-2 15,4 9 1-15,-8 11 13 16,11 3 3-16,5 1-3 15,14-8-1-15,21-4 0 16,22-12-11-16,19-8 3 0,9-12 6 16,12-13 5-16,-4-9 2 15,-1-13 3-15,-12-1-1 16,-8-6-14-16,-17 4-4 16,-13-2-2-16,-11 11-2 15,-6 3-7-15,-6 11 8 16,0 15-8-16,5 12-2 0,3 14-5 15,8 1 2-15,6 11 5 16,8-3 8-16,4-4 4 16,3-10 4-16,6 0 3 15,0-13 2-15,9-7 4 16,1-10 2-16,7-11 2 16,-3-6-1-16,2-10 1 15,-13-6-3-15,-1-4 0 16,-12 2-3-16,-3 0-1 15,-4 9-2-15,-6 9-8 16,-3 13-5-16,2 15-2 16,-3 10 0-16,-2 12 0 15,8 2 8-15,-1 6 3 16,0-6 2-16,3-2 2 16,1-7 0-16,4-3 2 15,-1-12 2-15,4-2 5 16,-2-10-1-16,3-8 2 0,-3-2-2 15,1-7-2-15,0-3-4 16,1-5-3-16,-1 0-4 16,3-2-5-16,-2 7-2 15,-2 4-7-15,-2 14 0 16,-2 13 2-16,-5 10 4 0,-3 12 3 16,0 3 6-1,0 6 1-15,2-3 0 0,7 0 0 16,5-10 0-1,9-4 3-15,2-10 2 0,3-8 5 16,2-8 2-16,0-8 3 16,-7-7-3-16,0-5 0 15,-6-1-4-15,-4-8-2 16,-1 4-4-16,0 3-2 16,-2 11-6-16,-1 9-4 15,-1 16 0-15,-6 11 1 16,-2 9 2-16,-2 4 3 15,3 0 2-15,3 2-1 16,6-8 0-16,5-3 0 16,6-6 3-16,7-6 2 15,1-10 2-15,7-7 2 16,-1-2 2-16,6-9 0 0,-9 2 0 16,0-13 2-16,-7 0-1 15,-5-13 1-15,-8 3-1 16,-2-3-2-16,-1 14-2 15,-5 5-3-15,0 14-6 16,3 7-5-16,-7 7-1 16,-4 13 4-16,3 9 2 0,1 20 11 15,-8 9 6-15,2 18 4 16,5 1-3-16,-7 11-3 16,3-8-5-16,4 5-3 15,8-14-3-15,-4-2 0 16,8-21 2-16,-2-8 0 15,-1-18-10-15,-6-10-98 16,-4-12-93-16,-3-15-337 16,-9-15-17-16</inkml:trace>
  <inkml:trace contextRef="#ctx0" brushRef="#br0" timeOffset="58461.47">3229 12979 1225 0,'7'-28'343'15,"-4"11"81"-15,5 0-307 16,13 9-99-16,7-1 16 16,-2 5 7-16,7 4 6 0,-3 4-6 15,-2 10 10-15,-6 7-2 16,2 16 13-16,-8 5 8 16,-9 9 27-16,-7-4-2 15,-9 7 0-15,-9-15-17 16,-7-2-9-16,-4-13-29 15,-5-6-55-15,5-16-79 0,2-6-505 16,7-12-10-16,10-22-235 16</inkml:trace>
  <inkml:trace contextRef="#ctx0" brushRef="#br0" timeOffset="58709.81">3712 12590 1147 0,'4'-4'376'16,"-36"-17"92"-16,21 29-334 15,-4 5 0-15,3 22-24 16,0 8-56-16,3 20 4 16,2 5 4-16,5 26 12 15,2-11-7-15,1 8-4 0,3-15-20 16,4-6-8-16,-2-29-18 15,7-5-66-15,-4-17-82 16,6-8-438-16,-4-11 59 16</inkml:trace>
  <inkml:trace contextRef="#ctx0" brushRef="#br0" timeOffset="59171.12">3819 12979 1202 0,'-1'1'214'0,"1"1"160"15,1 1-346-15,6 7 68 16,3 2 22-16,34 32 27 16,-28-38-22-16,4-4-13 15,-4-7-43-15,2-7-8 16,-3-6-17-16,-4-6 4 16,-9-6-5-16,-6 0 2 15,-9 3-9-15,-6 4-4 16,-7 6-3-16,-1 7 11 15,0 5-1-15,-1 10 6 16,6 4 6-16,1 11 4 16,5 8-15-16,7 14 1 15,10 5-5-15,5 9-1 16,11-1-8-16,7-1-1 16,1-13-8-16,8-6 0 0,0-13-4 15,9-12 0-15,4-9-21 16,17-7-89-16,-4-14-23 15,2-15-536-15,-10-7 80 16</inkml:trace>
  <inkml:trace contextRef="#ctx0" brushRef="#br0" timeOffset="59716.21">1047 13705 393 0,'-14'-3'232'0,"9"-1"59"16,9 1-87-16,7-1 56 15,11 2-31-15,15-2-3 16,13 3-52-16,27-9-6 16,7-1-49-16,29 1-6 15,20 6-33-15,29-8 2 16,1 6-16-16,54-9-5 15,5-5-14-15,31-5-6 0,-4 6-22 16,17 4-7-16,-33 14-5 16,-5 4 8-16,-45 5 1 15,0 0 4-15,-42-8 3 16,-24-5 9-16,-37-5-6 16,-15-3 6-16,-43 2 6 15,-9-1-43-15,-14 1-91 16,-24 1-506-16,-24 4 89 15</inkml:trace>
  <inkml:trace contextRef="#ctx0" brushRef="#br0" timeOffset="62555.71">1784 13987 616 0,'-3'-1'299'0,"0"0"7"16,0 1-160-16,0 1 10 16,1 1-47-16,1 7 20 15,-1 19-6-15,-6 41 20 16,1-37-22-16,-3 12 0 16,-1-8-35-16,0 2-12 15,3-6-32-15,4 0-9 16,2-13-19-16,3-1-5 15,1-10-4-15,1-7 8 16,0-5 1-16,-3 2 3 16,1-2 0-16,4-9-2 15,26-45-9-15,-14 27-2 16,4 4-4-16,1 3-2 16,-1 9-4-16,-5 6-1 0,-3 11 0 15,-4 6 1-15,0 8 2 16,-2 2 3-16,-1 4 1 15,2-1-1-15,3-4 0 16,-1-5 0-16,0-8 2 16,5-4 4-16,-1-6 1 15,-1-1 3-15,-1-5-2 0,1-2 0 16,-4 0-3-16,3-2-1 16,2 4-3-16,0 0 0 15,-3 0-2-15,1 0-1 16,-1 6 0-16,-3 2-2 15,-2 3 0-15,-1 5 2 16,-2 8 1-16,0 3 0 16,-1 0 1-16,4 8-2 15,4-5-2-15,5-3-1 16,7-5 0-16,12-6 4 16,2-11 3-16,7-4 4 15,-4-3 2-15,-3-4 2 16,-15-1 0-16,-1 3 4 15,-11 3 0-15,-9-1 0 16,1 5-2-16,-2 4-1 0,-6 2-7 16,2 5-7-16,2 7-1 15,-4 6 2-15,4 9 1 16,2 6 4-16,0-1 5 16,5 4 0-16,0-3-4 15,0-6-34-15,3-7-94 16,8-5-410-16,2-8 73 15</inkml:trace>
  <inkml:trace contextRef="#ctx0" brushRef="#br0" timeOffset="62722.53">2482 13927 1544 0,'-19'-5'430'0,"6"0"131"16,9 3-461-16,5-2-7 15,3 3-45-15,-4 1-54 16,1 0-78-16,1 3-477 16,2 1 122-16</inkml:trace>
  <inkml:trace contextRef="#ctx0" brushRef="#br0" timeOffset="63122.46">2564 14197 940 0,'3'-47'379'16,"-6"43"20"-16,1 5-285 15,3 14 8-15,0-1-87 16,4 13-23-16,0-1-9 16,3 6 1-16,0-9 0 15,2 2 4-15,-2-11 13 16,0-2 26-16,-2-9 13 0,-2-4 22 15,-2-4 0-15,-2 3-10 16,0-2-27-16,1-2-13 16,8-17-23-16,21-42-3 15,-14 36-4-15,7 1-3 16,-4 3-4-16,4 11 2 16,-4 12 1-16,4 10 5 15,-5 6 10-15,6 10 26 16,-6 1 10-16,2 3 7 15,-3-5-3-15,6-1-5 16,-8-8-23-16,10-3-54 16,-1-6-57-16,7 0-466 15,-6 0 94-15</inkml:trace>
  <inkml:trace contextRef="#ctx0" brushRef="#br0" timeOffset="63522.39">1842 14699 1091 0,'4'-8'313'15,"-19"8"101"-15,24 1-279 16,1-4 5-16,10 1 18 16,-1-3-45-16,7 2 6 15,-2 3-37-15,10 4-11 16,-7 3-27-16,4 6-5 15,-7 1-14-15,-7 3 5 16,-6 3-2-16,-11 2 13 0,-9-3-2 16,-11 1 4-16,-7-2-7 15,-8 1-3-15,3-4-17 16,-4-3-64-16,12-4-61 16,6-10-199-16,18-6-299 15,24-4-19-15</inkml:trace>
  <inkml:trace contextRef="#ctx0" brushRef="#br0" timeOffset="63859.47">2359 14669 643 0,'29'-8'347'0,"-13"-2"43"16,-9 6-156-16,-4 1 42 15,-8 2-66-15,4 1-38 16,-1 0-51-16,-2 0-15 15,-7 2-37-15,-21 2 13 16,-33 7 1-16,21-3 16 16,4 2-10-16,-7 2 7 15,10 4-23-15,3 4-10 16,12-1-28-16,8 2-13 16,13 0-20-16,14 0-7 15,10-2-4-15,17 1 3 16,10-2 3-16,11-3 4 0,-6-6 4 15,7-6-50-15,-12-8-75 16,3-5-518-16,-10 0 94 16</inkml:trace>
  <inkml:trace contextRef="#ctx0" brushRef="#br0" timeOffset="64488.96">3676 14180 143 0,'1'-9'297'0,"-2"3"-17"16,-3 2 5-16,-1-3 58 15,3 4-65-15,-1 1 2 16,2 1-56-16,0 0-11 16,-1 0-61-16,1-1-20 15,1-1-54-15,0 1-9 16,1 0-25-16,3 0-5 15,7-1-11-15,15-4 5 16,33-4-4-16,-28 12 2 16,-4 2-6-16,6 5 1 15,-6 0-7-15,4 8 9 0,-7-4 3 16,-4 6 15-16,-10-3 4 16,-9 3 13-16,-11-5-7 15,-11 7-3-15,-4-3-14 16,-13 1-5-16,-4 1-14 15,-11-1-3-15,10-7-15 16,-7-6-34-16,16-3-35 16,13-8-103-16,21-3-77 15,23-6-449-15,20 0 59 0</inkml:trace>
  <inkml:trace contextRef="#ctx0" brushRef="#br0" timeOffset="64896.87">4191 14087 637 0,'28'-8'140'0,"-4"-1"121"16,-4 5-156-16,-3 1 61 15,-10 1 33-15,-3 0 70 16,-4 0-31-16,0 1 9 16,-1 0-46-16,0 0-6 15,0-1-61-15,0-1-13 16,-1 0-38-16,-2 0-6 15,0 0-27-15,-18-8-9 0,-38-8-16 16,22 22 0 0,1 5-5-16,-9 6 4 0,7 6 0 15,-5 1 5-15,10 1-3 16,3 3-5-16,9-3-8 16,6 2-4-16,10-3-6 15,7-2 0-15,10-3 0 16,13 1 0-16,7-6 1 0,13-1 0 15,4-2 0-15,8 0 0 16,-3-4-1-16,0 1 1 16,-13 1 0-16,-6-1-5 15,-15-3-5-15,-6 0-27 16,-10-5-33-16,1-2-143 16,-1 0 121-16,-2 4-589 15,1 0 122-15</inkml:trace>
  <inkml:trace contextRef="#ctx0" brushRef="#br0" timeOffset="65523.22">4555 14292 394 0,'1'-6'123'0,"0"-1"119"15,0 3-69-15,0 0 76 16,-1-1 38-16,0 1 12 15,0-1-54-15,-1 2 0 16,-1 0-63-16,0 1-16 16,-1-1-53-16,0 2-21 15,1 0-45-15,1 1-14 0,1 0-16 16,0 2 10-16,1 2 4 16,1 6 16-16,3 14 1 15,6 38 8 1,-11-32-7-16,0 6-3 0,2-2-15 15,1 0-3-15,3-6-9 16,0-1-5-16,2-9-5 16,2-8-1-16,-3-6 0 0,2-5-74 15,0-7-37-15,-10-15-562 16,-6-4 100-16</inkml:trace>
  <inkml:trace contextRef="#ctx0" brushRef="#br0" timeOffset="67635.03">1760 15600 246 0,'0'3'314'0,"1"-1"-25"16,-1 0-24-16,0-1-1 15,0-1-67-15,-1-1-5 16,0-1-51-16,0-1-16 15,1-1-44-15,1 1-18 16,1 0-30-16,10-6-7 16,45-28-4-16,-26 28 4 15,-3 4 1-15,2 10 4 16,-8 6-2-16,0 11 0 16,-5 3-8-16,-7 5 5 15,-8-5-2-15,-2 6 11 16,-5-9 1-16,-8 0 10 15,-3-4-5-15,-5-1 0 16,-8-8-12-16,-15 1-4 16,3-3-11-16,-2-5-13 15,8-4-38-15,12-8-126 0,24-6-67 16,32-9-321-16,17-4-29 16</inkml:trace>
  <inkml:trace contextRef="#ctx0" brushRef="#br0" timeOffset="68020.53">2333 15622 734 0,'24'-8'202'15,"-28"-4"75"-15,12 4-193 16,-3-2 4-16,2 1 31 15,-3 0-14-15,-3-1 42 16,0 1 2-16,-5 2 11 16,1 4-26-16,-11 0-3 15,-1 4-42-15,-15 3-10 16,-1 3-21-16,-15 3 7 16,7 3-17-16,-9 3 4 15,7 0-10-15,1 5 1 16,10-1-10-16,0 3-2 15,10-3-13-15,7 3-10 16,8-1-7-16,10 1-7 0,9-4-4 16,12 0 1-16,4-6 6 15,9-5 3-15,3-7 4 16,6-3-17-16,-4-4-43 16,2 0-154-16,-8 2-366 15,-4 4 28-15</inkml:trace>
  <inkml:trace contextRef="#ctx0" brushRef="#br0" timeOffset="68469.33">2575 15732 751 0,'-9'-14'329'16,"0"8"18"-16,-2 4-213 15,1 3-20-15,-1-1-82 16,4 5-103-16,4-2-78 16,-2-4-11-16,5 0 3 15,0 1 33-15,0-1 132 16,0-1 109-16,0 1 47 16,0 0 11-16,-1 0 15 15,0-1-76-15,0 1-24 0,0 0-37 16,0 0 5-16,0 0 3 15,-1-1 38-15,1 1 12 16,0 0 36-16,0 0-5 16,0 1-4-16,0 0-43 15,0 0-25-15,0 0-38 16,1 1-16-16,0 1-18 16,0 2-4-16,2 7 0 0,2 14 5 15,6 33 3-15,-6-27 5 16,0-4 2-16,0 0 3 15,2-5-2-15,-1-3 13 16,-1-8-37-16,2-2-146 16,1-6-433-16,0-10 61 15</inkml:trace>
  <inkml:trace contextRef="#ctx0" brushRef="#br0" timeOffset="68823.5">2834 15619 1032 0,'-18'-1'363'16,"3"-1"95"-16,3 0-289 16,10 3 3-16,13-1-39 15,8-1-33-15,7-5-42 0,13 1 0 16,0-3-11-16,3 2-4 16,-1 4-12-16,2 4-4 15,-10 0-9-15,1 3-9 16,-8 0-28-16,-5-5-111 15,-8 0-68-15,-8-4-349 16,-9-3-13-16</inkml:trace>
  <inkml:trace contextRef="#ctx0" brushRef="#br0" timeOffset="69084.78">2996 15406 583 0,'-16'-7'365'0,"3"3"6"16,-3 4-94 0,6 5-40-16,4 5-32 0,0 3-62 15,9 5 4-15,2-1-35 16,3 7 13-16,0-1-11 16,5 10 2-16,-6-1-33 15,1 7-10-15,-4-7-32 16,1 5-11-16,-3-8-16 15,3-1-10-15,2-9-48 0,5 2-510 16,4-7-57-16,1-2-194 16</inkml:trace>
  <inkml:trace contextRef="#ctx0" brushRef="#br0" timeOffset="69684.14">3403 15540 477 0,'-13'-8'323'0,"2"-1"18"32,6 6-111-32,2 0 17 0,-3 2-66 0,5 1-36 15,1 0-46-15,0 0-7 16,1 0-30-16,1 0 3 16,2 0-7-16,14 0 7 15,37-3-9-15,-30 1 5 16,4 9-10-16,1 3-8 15,-5 5-17-15,2 6-1 16,-9 1-4-16,-6 1 6 16,-9-2 3-16,-10 1 11 15,-7-7-1-15,-9 5 2 16,-6-6-7-16,-7 4-3 0,2-5-12 16,-3 0-39-16,4-7-45 15,5-2-128-15,15-5-100 16,13-6-301-16,18-6-24 15</inkml:trace>
  <inkml:trace contextRef="#ctx0" brushRef="#br0" timeOffset="69968.39">3849 15446 795 0,'14'-3'279'0,"2"-3"89"15,-7 2-205-15,-8-1 47 16,-2 1-26-16,-3 0-12 15,2 3-49-15,-1 0-8 16,-2-1-39-16,-12-3 12 16,-44-1-6-16,26 13 15 15,-6 3-15-15,-5 8 0 16,5 4-23-16,3 10-12 16,10 3-22-16,7 4-14 15,16-2-16-15,14 2-5 16,12-11-2-16,18-3 3 15,11-4 6-15,3-6-27 16,-1-7-47-16,1-5-155 16,-12-6-371-16,0 1 22 15</inkml:trace>
  <inkml:trace contextRef="#ctx0" brushRef="#br0" timeOffset="70348.75">4016 15627 1010 0,'-8'0'345'0,"-2"-3"95"0,3-2-238 16,4 7-35-16,2-5 24 16,1 2-85-16,0 0-11 15,2-1-34-15,1-2-12 16,10-3-17-16,44-23 3 16,-32 24-6-16,3-2-2 15,0 9-7-15,5 3-5 16,-5 1-9-16,0 5-1 15,-8 0-1-15,-5 1 7 16,-10-1 7-16,-11 2 9 16,-9-2 2-16,-13 6 0 15,-4 0-6-15,-10 1-1 16,4 2 1-16,5 2 3 16,10-5-3-16,9-1-7 15,11-3-7-15,16-1-12 0,7-3-4 16,17 1 3-16,2-6 4 15,9 1 12-15,-8-4-29 16,3-4-142-16,-13 1 306 16,10 4-765-16,-8 1 207 15</inkml:trace>
  <inkml:trace contextRef="#ctx0" brushRef="#br0" timeOffset="70602.62">4508 15434 1307 0,'-2'0'343'0,"-2"-2"190"16,3-6-370 0,1 7-2-16,0 0 4 0,3 0-56 15,0 1-65-15,20 0-6 16,40 1-16-16,-27-1-1 15,-3-2-6-15,5-1-1 16,-8-3-2-16,2-1-45 16,-4 0-61-16,-4-1-58 15,-11 5-440-15,-6 2 65 16</inkml:trace>
  <inkml:trace contextRef="#ctx0" brushRef="#br0" timeOffset="70848.5">4561 15479 683 0,'-14'10'313'15,"1"2"88"-15,2-10-143 0,4 4-53 16,8 0 7-16,10 1-31 16,3-3-64-16,11 1 1 15,8 0-31-15,7 2-10 16,-2-2-23-16,0 1-9 15,-8-3-17-15,-3-1-34 16,-6-1-112-16,6-12-440 16,3-6 79-16</inkml:trace>
  <inkml:trace contextRef="#ctx0" brushRef="#br0" timeOffset="71334.21">5301 15554 465 0,'1'18'351'16,"-2"-6"35"-16,13-14-20 15,-5 4-142-15,4-4 19 16,-2-5-38-16,2-1-81 0,6-9-19 16,-1 0-46-16,3-6-18 15,-1-2-20-15,1-9 0 16,-4-1-3-16,-5-10 3 16,-8 2 0-16,-10-4-1 15,-9 6-6-15,-10 5-5 16,-3 12-7-16,-6 5-3 15,3 11-2-15,-7 10 9 16,3 4 7-16,-8 9 8 16,4 7 4-16,-3 6 5 15,11 4-4-15,9 16 7 16,17 2 0-16,21 16 6 16,12-2-4-16,14-3 6 15,6-13-7-15,7-10 1 16,-10-21-2-16,4-13 6 0,-10-15-2 15,4-19-51-15,-7-12-61 16,-1-16-562-16,-14 0 112 16</inkml:trace>
  <inkml:trace contextRef="#ctx0" brushRef="#br0" timeOffset="72815.12">2991 16450 1208 0,'-11'-3'274'0,"-22"-14"134"16,33 9-355-16,3 2 20 15,3 2 6-15,5 0-7 16,1 3-13-16,11 6 2 15,3 4-20-15,11 5-2 16,4 4-14-16,7 5 4 16,-3-1-1-16,0 2 21 15,-14-3 3-15,-10-2 19 16,-18-4-2-16,-20 1 3 16,-14 0-22-16,-21 4-6 15,-6-2-21-15,-11 4-30 16,6-4-39-16,5-5-87 15,18-9-78-15,21-6-370 16,26-9 36-16</inkml:trace>
  <inkml:trace contextRef="#ctx0" brushRef="#br0" timeOffset="73114.88">3541 16381 924 0,'0'-6'378'16,"-2"-2"84"-16,-1 2-242 16,-5 2 30-16,-3 2-55 15,-5 1-32-15,-5 3-57 0,-6 3-11 16,-1 3-35-16,0 4 3 16,-2 2-12-16,-4 7 2 15,6 5-12-15,-6 6-4 16,7 1-14-16,7 5-12 15,18-4-11-15,17 2-8 16,13-5-4-16,15-4-2 16,4-9-32-16,11-6-122 15,-6-10-451-15,5-4 73 16</inkml:trace>
  <inkml:trace contextRef="#ctx0" brushRef="#br0" timeOffset="73512.64">3826 16340 1207 0,'-26'-9'342'16,"6"-1"167"-16,6 6-339 15,5 0-7-15,8 4-13 0,11 1-52 16,7 4-69-16,14-1-14 16,6 3-9-16,12 0 0 15,-3-2-3-15,9 3 1 16,-8-1-1-16,2 1 3 16,-10-1-2-16,-5 4 27 15,-16-4 9-15,-6 3 25 16,-12-2 8-16,-14 6 12 15,-9 2-23-15,-15 9-8 16,-7 0-23-16,-14 5-7 16,4-4-13-16,-2 2-2 15,16-11-4-15,4-3-20 16,21-1-64-16,13-5-20 16,18-5-544-16,18-6 114 15</inkml:trace>
  <inkml:trace contextRef="#ctx0" brushRef="#br0" timeOffset="73779.03">3880 16756 1240 0,'-11'-7'403'16,"23"6"123"-16,-8 3-330 15,5 0 2-15,2-2-6 16,4-2-92-16,9-5-19 16,5-3-35-16,14-5-9 15,5-1-16-15,12-5-6 16,-6 1-9-16,2 0-2 16,-14 3-36-16,-6-3-113 15,-13 8-470-15,4-7 88 16</inkml:trace>
  <inkml:trace contextRef="#ctx0" brushRef="#br0" timeOffset="74245.3">4752 16596 1361 0,'19'6'333'0,"-19"-10"155"15,8 6-384-15,0-5-8 0,2-4 29 16,4-4-55-16,4-3-13 16,-2-6-9-16,1-10-11 15,-2 0-13-15,-4-10 1 16,-4 0-2-16,-3-8 3 15,-8 3-5-15,-9-4 0 16,-1 6-6-16,-8 5-4 16,-2 11-5-16,-3 9 10 15,5 14 1-15,-11 10 8 16,0 8 6-16,-5 14 7 16,4 7-5-16,0 12 6 15,13 3-4-15,14 16 3 16,16-7-8-16,17-2 0 15,8-14-8-15,9-12 6 16,0-20-4-16,2-16 6 16,-7-13-3-16,1-16-12 0,-9-7-37 15,2-10-649-15,-9 8 188 16</inkml:trace>
  <inkml:trace contextRef="#ctx0" brushRef="#br0" timeOffset="75127.28">7074 12706 1036 0,'8'-11'249'15,"-26"9"121"-15,17 3-250 16,-2 2-1-16,-6 4 17 16,0 5-16-16,-7 18-5 15,-1 10-45-15,2 48 4 0,5 24-12 16,5 53 0-16,5 15-19 16,5 53 3-16,1-11-11 15,-6 46 5-15,-6-25-2 16,-9 35 7-16,-5-42-7 15,-8 17 3-15,1-51-7 16,2-2-3-16,8-57-8 16,4-11-6-16,10-46-19 15,6-22-91-15,2-33-77 0,4-17-425 16,-2-23 29-16</inkml:trace>
  <inkml:trace contextRef="#ctx0" brushRef="#br0" timeOffset="75840.37">6762 12978 731 0,'-15'-4'183'0,"4"-4"108"15,3-3-198-15,12 0 8 16,3-2 3-16,7-3-3 16,5 3-38-16,10-8-9 15,1-2-14-15,8-7 4 16,-1-6-6-16,5-3 9 15,-5 5 0-15,-5-2 26 16,-7 8 5-16,-5 6 13 16,-8 5-8-16,-7 2-2 15,0 7-29-15,0 3-15 16,1 3-22-16,-1 1-5 16,4 3-3-16,0 2 12 0,-2 7 5 15,2 7 8-15,2 5 3 16,0 13 6-16,4 5-14 15,6 7-2-15,5-5-10 16,8 4-40-16,7-8-512 16,-6-9 155-16</inkml:trace>
  <inkml:trace contextRef="#ctx0" brushRef="#br0" timeOffset="77130.17">6809 15897 565 0,'-49'-37'256'0,"37"36"57"16,1 2-135-16,0 1 14 15,1 4-17-15,3-1-3 16,2-3-44-16,1 1-2 16,5-1-31-16,-1-2-2 15,1 0-26-15,2 0 1 16,8 0-15-16,13 1-6 15,36 5-14-15,-18 1-6 0,3 0-8 16,23 1-1-16,4 2-6 16,26-2-1-16,6-2-3 15,26-5 1-15,3-5-2 16,36-6 1-16,-11-2-2 16,25-2 1-16,-1 1-2 15,6 0 0-15,-26 2-1 16,22 1 1-16,-15 3-2 15,14 1 2-15,-16 0 0 0,16-1-1 16,-19-1 0-16,7-1 1 16,-30 2-1-16,4 0 1 15,-24 6 0-15,-4 1 1 16,-32 2 0-16,-11 2 3 16,-23 1 2-16,-1-2 2 15,-18-2 0-15,6-3 1 16,-5-2-2-16,6-6 0 15,-6-1-3-15,1-1 3 16,-5 2 0-16,-5 1 14 16,-10 3 23-16,-6 0 14 15,-6 1-3-15,-4 0-1 16,0 0-14-16,1 4-26 16,0 0-13-16,0-2 2 15,-1 1 1-15,-1-1 1 0,-1-1 1 16,-16-8 2-16,-44-23-3 15,23 21-3-15,1 1-3 16,-3 1 1-16,8-3-3 16,0 2 1-16,9-3-1 15,-3-1 1-15,6-2 0 16,1 3-3-16,9 2-2 16,3 5-17-16,10 7-8 0,5 8-5 15,4 5 0-15,4 6 0 16,3 1 16-16,4 6 6 15,-2-2 5-15,13 0 1 16,1-3 4-16,9-1 0 16,-3-6 2-16,5 0 3 15,-10-2 3-15,-4-1 13 16,-13-2 1-16,-4-3 8 16,-7-1 1-16,-5 1 3 15,-3 0-10-15,2-4 2 16,-1 1-5-16,-1 1 9 15,-3 1 1-15,-16 11 11 16,-37 36-3-16,23-24 2 16,-1-1-11-16,-1 6-7 15,6-2-12-15,3 4-15 0,15-5-36 16,3-3-147-16,5-7-533 16,5-17 97-16</inkml:trace>
  <inkml:trace contextRef="#ctx0" brushRef="#br0" timeOffset="81090.28">11127 15982 457 0,'-9'-4'322'15,"-1"0"28"-15,3-2-80 0,2 1-26 16,0 4-43-16,7 0-38 15,-2 0-67-15,1 1-16 16,2 0-36-16,12 2-4 16,47 14-4-16,-25 2 11 15,0 4-4-15,4 1 6 16,-10 2-10-16,-8-2 3 16,-10-5-6-16,-14 0 13 15,-14-1-5-15,-17 2 2 16,-4-1-7-16,-10 0-43 15,6-4-49-15,1-4-80 16,19-4-82-16,13-11-342 16,17-6 43-16</inkml:trace>
  <inkml:trace contextRef="#ctx0" brushRef="#br0" timeOffset="81355.08">11649 15986 922 0,'7'-1'350'15,"0"-4"80"-15,-2 1-245 16,0-1 9-16,-2-1-25 16,-3-2-9-16,-1 2-34 15,-7-2 0-15,-2 3-39 16,-7-1-19-16,-5 2-36 0,-8 5-14 16,-2 4-16-16,-6 9 6 15,7 5 0-15,-2 13-2 16,4 0 0-16,13 6-9 15,9-4-9-15,18 3-4 16,11-7 1-16,18-5 3 16,2-6-31-16,10-4-109 15,-10-5-415-15,1 0 63 16</inkml:trace>
  <inkml:trace contextRef="#ctx0" brushRef="#br0" timeOffset="81576.49">11985 16125 1266 0,'-16'5'287'0,"8"9"187"0,19-1-348 16,-8 11 29-16,5 0 25 16,-1 9 0-16,-2-2-58 15,2 4-15-15,1-6-46 16,-3-1-46-16,0-10 214 15,8-7-824-15,3-8 318 16</inkml:trace>
  <inkml:trace contextRef="#ctx0" brushRef="#br0" timeOffset="82390.89">5864 12770 772 0,'-10'-5'239'0,"3"2"107"15,2 4-200-15,1-3 50 16,3 1-3-16,0 0-10 16,1 0-49-16,0-2-26 15,1 1-51-15,1 1-21 16,1-1-23-16,13-2-8 16,41-6-6-16,-25 12-1 15,2 5-1-15,5 5-1 16,-5 2 6-16,-6 5 7 15,-10 2 6-15,-12-1 14 16,-17 0 6-16,-13 3 5 16,-8-3-4-16,-16 0 1 15,0-1-11-15,-6-2-5 16,8-6-1-16,4-7-71 0,16-8-93 16,21-7-394-1,26-4 32-15</inkml:trace>
  <inkml:trace contextRef="#ctx0" brushRef="#br0" timeOffset="82707.53">6384 12737 612 0,'8'-18'406'0,"-4"8"14"15,-1 4-151-15,-9-1 20 16,-4 2-110-16,-10 0-26 15,-3-1-58-15,-7 0 0 16,0 3-16-16,-4 4 22 16,3 3-7-16,-7 2-6 15,1 5-23-15,-2 8-14 16,5-1-29-16,8 7-15 16,12 2-14-16,20 3-9 15,18-1 2-15,16 0 2 16,5-3 8-16,12-6 7 15,-5-6 16-15,-5-6-95 16,-9-7-69-16,-1 2-452 0,-15-5 32 16</inkml:trace>
  <inkml:trace contextRef="#ctx0" brushRef="#br0" timeOffset="83267.03">6438 13023 980 0,'-26'35'364'16,"15"-45"88"-16,3 6-236 16,5 3-7-16,4-2-27 15,-1 3-82-15,2 0-29 16,1 0-48-16,18 0-7 15,34 3-2-15,-31 3 10 16,-4 0 6-16,-5 6 11 16,-6-2 3-16,-7 6 8 15,-9-1-7-15,-7 4-4 16,-2 2-10-16,-9 4-4 16,3-4-12-16,2 4 0 15,6-8-4-15,5-1 4 0,8-1 1 16,4-2 10-16,4-4-4 15,7 0 1-15,3-2-3 16,10-2 1-16,7 1-40 16,14-1-608-16,9-2 195 15</inkml:trace>
  <inkml:trace contextRef="#ctx0" brushRef="#br0" timeOffset="88704.45">6933 13598 292 0,'-2'5'99'15,"-2"-2"47"-15,1-1-58 16,1-1 21-16,0 0 17 0,-1-1 36 16,2-1-21-16,0 0 6 15,0-1-37-15,1 1-1 16,1 0-25-16,0 1 15 16,1 1-11-16,2 2 9 15,6 10-13-15,32 48 2 16,-23-32-24-16,12 8-2 15,-1-1-9-15,4 9 0 16,-1 1-10-16,4 9 3 16,-9 0-6-16,3 7-3 15,-2-4-9-15,5 8-1 16,-3-9-10-16,3 1 2 16,-3-8-3-16,6 9 3 15,-3-8-1-15,5 5 2 16,-1-6-2-16,5 10 3 15,-8-10-1-15,2 6 4 0,-7-8-1 16,3 9 3-16,-6-12-5 16,8 7-1-16,-5-7-5 15,3 3 0-15,-7-9-2 16,5 5 8-16,-6-7 7 16,5 5 6-16,-2-4 0 15,4 3-1-15,-2-5-9 16,0 3-7-16,-6-7-9 0,-2 0-2 15,-1-6-1-15,0-1 2 16,-5-5 1-16,2 4 2 16,-2-2 2-16,-1 6 0 15,-3-5-2-15,2 5-2 16,-3-5-1-16,3 0-3 16,-2-8-1-16,0 0 1 15,0-1-1-15,0 1 2 16,-2-6 0-16,0 8 1 15,0 3 1-15,0 0-2 16,-2-3 1-16,3 5-1 16,-2-9-2-16,-2-3 1 15,-1-5-2-15,-1-3 0 16,-1-2 2-16,-2-1 5 0,-2 1 4 16,0 0 3-16,0 0-1 15,0 1-2-15,0 0-6 16,0 1-4-16,0 0-3 15,0 0-2-15,0-1 1 16,1 0-8-16,0 0-25 16,-1-1-84-16,0-1-134 15,-1 0-370-15,-2 0 1 0</inkml:trace>
  <inkml:trace contextRef="#ctx0" brushRef="#br0" timeOffset="89658.53">6889 13731 452 0,'-4'-5'192'0,"-1"1"71"0,1 1-119 16,1 0-13-16,0 0-8 15,2 0-18-15,2 0-48 16,3-2 7-16,7-2-10 16,41-26-4-16,-38 28-16 15,2 5-2-15,-5 5-2 0,0 0 7 16,-5 2 1-1,1 4 6-15,-4-3-4 0,-3-1-3 16,-3 1-6-16,-5 2 3 16,-1-3-5-16,-5 2 14 15,0-3 0-15,-3-3 0 16,2-7-7-16,-1-4 1 16,3-1-16-16,6-3-7 15,6-5-9-15,6-3-1 16,7 1-7-16,5 1-1 15,0-1 4-15,1 10 4 16,-3 9-1-16,-1 10 9 16,-3 5 4-16,-4 7 7 15,-6-3 3-15,-3 1 12 16,-5-5 6-16,-6-1 15 16,-2-4-2-16,-3-2 2 15,3-5-11-15,-4-11-12 0,7 0-23 16,4-13-13-16,8 2-9 15,4-10-6-15,11 1-4 16,7 0 13-16,7 9-82 16,2 7-443-16,-12 16 134 15</inkml:trace>
  <inkml:trace contextRef="#ctx0" brushRef="#br0" timeOffset="90546.67">8334 15778 250 0,'1'-15'231'0,"-2"4"29"15,1 12 0-15,-2 2-92 16,-2-1 4-16,3-2-22 16,0 0-65-16,1 1 1 0,0 0-18 15,1 1 5-15,3-1-9 16,7 0 8-16,9-1-10 16,36 4-1-16,-36 0-12 15,-4 9 9-15,-6 3-10 16,-9 8 5-16,-5-1-3 15,-5 1 6-15,-4-5-6 16,-6-5 15-16,4-8-5 0,-6-4 7 16,3-7-8-16,-2-1-5 15,5-7-19-15,2-5-7 16,7 2-17-16,7-4-8 16,7-1-8-16,9 4-7 15,3 2 1-15,6 8 4 16,-3 6 4-16,0 7 6 15,-5 7 5-15,-6 6 5 16,-6-2 1-16,-2 3 6 16,-8-6-1-16,-4-1 7 15,-6-4 0-15,-5-1 3 16,-2-3-3-16,-2 0 2 16,1-5-6-16,5-2-8 15,7-4-11-15,5-6-9 16,11-2-6-16,12-8-9 0,8 1 4 15,10 1 5-15,0 5 8 16,-1 6 2-16,-4 10 9 16,-11 8 10-16,-9 3 4 15,-9 7 7-15,-8 1-1 16,-9-1 4-16,0-3-7 16,-9-3 2-16,2-6-5 15,-2-4 1-15,0-7-7 0,-1-6-3 16,8-5-8-1,4-8-4-15,7-2-6 0,8-6-6 16,8 7 0-16,12 1 0 16,7 9 2-16,8 11 3 15,-6 9 6-15,-1 8 9 16,-10 11 4-16,-14 6 6 16,-8 0 2-16,-10 0-18 15,-6-9-51-15,-1-13-591 16,1-15 160-16</inkml:trace>
  <inkml:trace contextRef="#ctx0" brushRef="#br0" timeOffset="91778.88">7969 14296 349 0,'3'-5'290'16,"-2"2"2"-16,-1 0-67 15,-1 1 5-15,-1-1-73 0,0 2-32 16,1 0-48-16,0 0-5 16,1 0-22-16,0 0 16 15,2 0 1-15,2 0-3 16,1-1-17-16,13-1-7 16,35 3-19-16,-30 9-3 15,-3 1 0-15,2 5 19 16,-4 3 7-16,-4 1 17 15,-10-2 5-15,0 0 29 16,-7-3-9-16,-9 0 2 16,0-2-13-16,-12 2-3 15,-6 0-36-15,-6 1-10 16,2-6-26-16,-2-2-66 16,16-5-62-16,13-8-203 0,18-6-253 15,27-6-25-15</inkml:trace>
  <inkml:trace contextRef="#ctx0" brushRef="#br0" timeOffset="92111.99">8451 14248 209 0,'13'-19'339'0,"-4"8"-21"15,-9 3 20-15,-1 5-57 16,-2-1-37-16,-1 5-33 15,3-2-62-15,-1 0 1 16,-1-1-43-16,-2 2 2 16,0 0-19-16,-13 0 8 15,-35 4-18-15,24 1-2 16,0 0-22-16,-5 3-3 16,2 7-17-16,-3 3-6 15,8-1-12-15,3 7-7 16,9-2-13-16,10 3-13 15,12-6-8-15,12 2-3 16,10-4 4-16,10-4 6 16,4-5 11-16,7-3-40 0,-1-5-58 15,-3-4-476-15,-14-2 93 16</inkml:trace>
  <inkml:trace contextRef="#ctx0" brushRef="#br0" timeOffset="92408.27">8680 14413 846 0,'-3'0'319'16,"1"-1"74"-16,0 0-202 15,1 0-23-15,0 1 26 16,0 1-62-16,0 1 11 16,1 1-20-16,0 14-2 15,4 39-35-15,1-24-20 16,-2-6-31-16,0-1-12 16,2-8-11-16,1-2-16 15,0-7-63-15,-3 0-503 16,2-4 134-16</inkml:trace>
  <inkml:trace contextRef="#ctx0" brushRef="#br0" timeOffset="92927.64">9047 14193 951 0,'-26'-8'305'15,"9"7"101"-15,7 2-243 0,9-3-15 16,2 2 21-16,5 1-67 15,-5-1 8-15,2 0-20 16,8 1 4-16,10 2-21 16,43 2-11-16,-33-10-28 15,13-2-7-15,3 0-10 0,9-4-2 16,-6 4-4 0,-1 0 1-16,-13-1-4 0,-9 3-73 15,-15 3-71-15,-10 6-423 16,-19-1 42-16</inkml:trace>
  <inkml:trace contextRef="#ctx0" brushRef="#br0" timeOffset="93161.01">9048 14302 482 0,'-17'-5'297'0,"5"2"37"16,7 4-97-16,6-2-17 15,2-2-14-15,-2 3-36 16,1 0-35-16,5 0 15 16,12 1-36-16,39 6-5 0,-32-9-29 15,14-3-16-15,2-1-28 16,12-2-9-16,-3-1-11 16,6 0-15-16,-12 2-40 15,-5 4-226-15,-18 9-273 16,-23 11-23-16</inkml:trace>
  <inkml:trace contextRef="#ctx0" brushRef="#br0" timeOffset="93514.07">9808 14229 578 0,'-16'-7'349'0,"-34"-10"28"16,39 23-79-16,3-1-127 15,5-4-19-15,4-3-6 16,4 0-57-16,-4 0 8 15,2 1-9-15,10 0 7 0,45-3-22 16,-26 4-8-16,-1 4-26 16,11-3-9-16,-6-1-12 15,1 0-2-15,-6-3-53 16,0-2-496-16,-6 0-3 16,-1-6-214-16</inkml:trace>
  <inkml:trace contextRef="#ctx0" brushRef="#br0" timeOffset="93911">10239 13968 936 0,'-5'3'294'0,"0"-1"140"15,-1-1-246 1,2-1 15-16,0 0-6 0,0 0-42 16,2 0-64-16,2 0-16 15,2 0-32-15,13 0-5 16,43 5-14-16,-27 3-7 16,-3 1-7-16,2 6 1 15,-3 4-3-15,-3 6 3 16,-6 1 5-16,-3 2 22 15,-9-5 9-15,-4-1 18 16,-4-4 5-16,-9 2 9 16,-4-5-22-16,-14 3-5 15,-5-4-19-15,-8 2-9 0,0-4-27 16,2-1-57-16,12-5-48 16,10-3-165-16,17-4-215 15,16-4-146-15,9 0-127 16</inkml:trace>
  <inkml:trace contextRef="#ctx0" brushRef="#br0" timeOffset="94265.14">10737 13995 448 0,'15'-10'214'0,"-1"0"94"15,-4 2-92-15,-3 2 64 16,-5 2-14-16,-3 1-11 15,-1 1-70-15,1 1-7 16,-2 0-54-16,0 0-1 16,-1 0-27-16,-5 0-3 15,-11-1-29-15,-38 7-2 16,33 0-19-16,-1 5-2 16,-2 2-9-16,2 8-1 15,2 1-9-15,2 6-1 16,2 0-7-16,8 4-6 15,4-5-7-15,4 4-4 16,4-7-5-16,8 0-1 16,3-3 3-16,13-4 5 0,7-5 3 15,10-5 4-15,3-4 7 16,10-6-147-16,-7-4-93 16,5-2-395-16,-13-1-48 15</inkml:trace>
  <inkml:trace contextRef="#ctx0" brushRef="#br0" timeOffset="94920.29">11033 14176 992 0,'-13'-5'395'0,"5"-1"82"15,4 5-264-15,3 1 36 16,-3 0-63-16,4-1-26 16,0 0-58-16,0-1-25 15,1 0-42-15,1-2-13 16,1 1-14-16,2 0-3 16,8-3-4-16,38-8-1 15,-33 15 2-15,3 0 2 16,1 6 3-16,-1-3 4 15,-4 5 3-15,-4-2 12 0,-5 3 8 16,-6-4 7-16,-7 4 1 16,-4 0 4-16,-6 0-12 15,-4 3-8-15,0 1-11 16,-4 4-5-16,7-2-6 16,-2 3 5-16,6-4-1 15,2 0 2-15,7-3 0 0,3 1 2 16,4-1-5-16,7-1 0 15,5-3 1-15,3-1 0 16,4-4 0-16,9-1 0 16,-2-2-3-16,2-1 2 15,-3-1-11-15,2 0-78 16,-10 1-58-16,-11 1-529 16,-11 2 79-16</inkml:trace>
  <inkml:trace contextRef="#ctx0" brushRef="#br0" timeOffset="101246.49">7024 13850 415 0,'37'-43'248'0,"-36"35"12"15,-2 7-69-15,-2-3-19 16,-1 3 4-16,3 0 21 16,0-1-16-16,0-1 24 15,0-1-40-15,0-4-1 16,-3-8-38-16,-10-33 9 15,9 35-30-15,-2 3-5 0,1 5-25 16,0 3-11-16,2 1-32 16,0 3-12-16,4-1-13 15,0 0-2-15,0 1-3 16,2 0 6-16,-1 0 5 16,0 0 10-16,0 0 3 15,0 2 4-15,1 0-3 16,1 1 2-16,7 13-10 0,26 35-3 15,-21-30-6 1,1 2 0-16,2 1-4 0,-1 2 1 16,-5-3 0-16,7 4 3 15,-7-1 3-15,1 2 2 16,2 0-1-16,1 2-1 16,-3-3-2-16,5-1-3 15,-2-4-2-15,-1 1 2 16,-1-7-6-16,-1 2 26 15,-4 2 2-15,0 0 3 16,-3-3-1-16,3 7 4 16,-1-5-27-16,3 4-1 15,0-1-6-15,3 4 2 16,-2-7-2-16,2 7 2 16,-3-4-1-16,0 6 2 15,-1 1-2-15,1 8 2 16,-1-3-3-16,4 1 1 0,1-6-1 15,3-3-1-15,-2-8 0 16,2 2 0-16,-2-5 1 16,1 4 1-16,-4-1 0 15,0 7 1-15,-4-4-1 16,2 3-1-16,-2-3-1 16,1 2-1-16,1-6-2 15,4 0 1-15,-6-4 0 0,3-1 3 16,2-2 0-16,-2 3 2 15,-4 3 0-15,2 3 1 16,-3-3-2-16,-2 5 0 16,1-3 0-16,0-2-1 15,1-5-1-15,2 3 0 16,-1-6 0-16,1 3 0 16,1-1 0-16,-1 1 0 15,-1-1 0-15,2 3 1 16,-2-3 0-16,1 2-1 15,0 2-1-15,0-2 0 16,0-4-1-16,3 0 0 16,-1-2 0-16,1 2 1 15,0-3 1-15,0 2 1 16,-3-1 0-16,0 1 0 0,-3 1 0 16,2 1 1-16,-4 0-2 15,4 2 1-15,-1-3 0 16,0 2 0-16,-1-2-1 15,1 3 0-15,0-1 1 16,1 5-1-16,-2-3 0 16,2 1 0-16,-2 0 0 15,1 1 0-15,-2-3-2 0,4-1 1 16,-3-2 0-16,1 1 0 16,1-1 1-16,-5 1 0 15,2 0 1-15,1 2-1 16,0 1 1-16,-1 1-1 15,3-1-1-15,-5-1 1 16,3-3-2-16,-2 0 0 16,-1-3 1-16,-1 0 0 15,4-1 0-15,-2 5 2 16,0-1 0-16,-1 0 0 16,0-1 0-16,-1 7-1 15,1-8 0-15,-1 1 0 16,2 1-2-16,-1 0 1 15,1-4 0-15,-3 0 0 16,4 2 0-16,1-2 1 16,0 2-1-16,-1 1 2 0,0 0-2 15,-3 2 2-15,1-1-2 16,0 0 0-16,-1-4-1 16,0 1 0-16,1-1 0 15,2 0 0-15,0-2 1 16,1 5 1-16,-1-2 0 15,1 1 0-15,-3-1 0 16,0 3-1-16,2-3-1 0,-1-2-1 16,0-1 1-16,0-1-1 15,-4-2 0-15,0 0 2 16,0 0 0-16,0 0 1 16,0 0-1-16,0 0 0 15,1 1-1-15,0 1-2 16,0-1-15-16,0 0-13 15,0 0-5-15,0 0-2 16,0-1 2-16,0-1 15 16,1 0 15-16,-1-1 5 15,-1-1 2-15,0 0-2 16,0 1-2-16,1 0-4 16,0 0-2-16,0-1-6 15,0 1-2-15,1 0 2 16,0-1 6-16,1-1 3 15,-2 2 10-15,0 0 4 0,0 1 1 16,-1 0-1-16,-1 1-4 16,0 1-2-16,0 0-2 15,0 1 0-15,-1 0-1 16,1 1 1-16,0-2 0 16,0 0 2-16,0 0 1 0,0-1 2 15,0 0-2-15,-1-1 1 16,-1 0-2-16,1-2-1 15,1 1-2-15,-1-1 1 16,1-1-1-16,0-5 2 16,-1-5 1-16,-8-33 5 15,5 33 1-15,-2 3 2 16,-4 1 1-16,1 1-2 16,0 2-4-16,-3-4-2 15,3 1-4-15,-1-2 0 16,-1-5 1-16,0-7 0 15,3 2 1-15,-5-3 4 16,0 3 5-16,-6 0 5 16,2 7 1-16,-7-3 3 15,5 4-4-15,-2-3-5 16,5 2-5-16,0-8-1 16,4-1-3-16,-2-6 0 0,3 2 0 15,-2-3 4-15,2 7 5 16,-4 1 5-16,0 8 2 15,-1-3 2-15,2 8-6 16,-1-4-5-16,5 2-6 16,1-7-3-16,5 0-1 15,-3-6 1-15,1-4 1 0,-4-8 1 16,-1 4 1-16,-5-2 2 16,4 5-2-1,-1-2 0-15,5 9 0 0,-2-2-2 16,7 4-2-16,-3-5 0 15,2 3 0-15,-3-11 1 16,2 1 0-16,-1-3 2 16,-2 4 1-16,-2-2 0 15,-1 12 0-15,1-3-1 16,-8 1 0-16,-2-5-2 16,4 3 0-16,-3-6 0 15,2 3 0-15,2-4 0 16,2 3 0-16,-3-6 0 15,4 6 1-15,-3-1 0 16,2 6 2-16,-2 4-1 16,-1 8-1-16,-2 1 0 15,0 0-1-15,0-1-1 0,2-2 1 16,1-2-1-16,3 2 0 16,0-9 0-16,4 3 0 15,-6-6 0-15,7 3 1 16,-7-2 0-16,4 10 0 15,-1 1 0-15,6 9-2 0,-6-1 1 16,7 5-2-16,0-3-1 16,3-1 1-16,-4-4 2 15,4 1 0-15,-5-9 3 16,5 2-1-16,-7-4 2 16,4 3 0-16,-4 1-1 15,0 5-1-15,-7-3 0 16,6 3-1-16,-1 0 0 15,3-1 0-15,-3-3 1 16,3 1 0-16,-4 0 1 16,-1 2 0-16,-4 2-1 15,7 5-3-15,3 2-1 16,1 1-4-16,1-3-1 16,5 1 0-16,0 0 2 15,0 3 5-15,-1 0 3 16,0-1 3-16,0 0 2 15,-2-2-2-15,1 1 0 0,-1-1-2 16,-1-1-1-16,-1 1-2 16,1 0-1-16,-1-1 0 15,1 1-1-15,1-2 1 16,-1 0-1-16,1 0 1 16,1 2-3-16,0 0-4 15,0-1-6-15,0 2 0 0,1 2-3 16,1 1 3-16,0 1 3 15,1 1 5-15,2 1 3 16,0 4 3-16,1 0 1 16,2 0 1-16,29 32 0 15,-29-36-1-15,3 3 25 16,1 4-41-16,3 2-68 16,7 10-626-16,-14 9 146 15</inkml:trace>
  <inkml:trace contextRef="#ctx0" brushRef="#br0" timeOffset="102259.29">6927 13624 617 0,'-17'31'251'0,"8"-33"32"0,9 2-177 16,0-2 3-16,1-5-36 16,-1 5-4-16,1-1-6 15,1-1 24-15,2-2-2 16,2-3 2-16,-1 3-22 15,36-30-16-15,-32 34-29 16,4 2-13-16,3 6-11 16,6 6-3-16,0 1 0 0,1 7 25 15,-8 1 12-15,-5 6 15 16,-11-5 6-16,-10 4 11 16,-5-5-20-16,-7 0-1 15,-3-9-11-15,2-2-1 16,2-10-7-16,-2-9-1 15,7-6-8-15,6-2-3 16,1-3 0-16,6-4-1 16,4 5-1-16,4-7-2 15,2 1-1-15,8 3-5 16,1 5-3-16,6 3-1 16,-2 9 2-16,-3 11 4 15,-6 4 5-15,-4 13 7 16,-7 2 2-16,-5 8 3 15,-4-6-2-15,-1 0 1 16,1-8-3-16,-1-7 7 0,3-8 1 16,-2-5 4-16,-2-6-2 15,1-6-1-15,0-2-7 16,-2-9 1-16,1 0-4 16,5-5-2-16,3 0-5 15,6-3-9-15,6 7-8 16,10 4-9-16,6 9 0 15,5 11 1-15,-3 11 9 0,3 11 8 16,-12 4 10-16,-4 8 5 16,-10-4 2-16,-5 4 5 15,-6-11 1-15,-6 0 7 16,-3-9 1-16,-6-7 5 16,-1-8-5-16,0-1-3 15,2-9-10-15,0-6-7 16,8 1-12-16,6-9-12 15,7-6-7-15,12-1 10 16,9 6-66-16,8 1-494 16,-7 10 164-16</inkml:trace>
  <inkml:trace contextRef="#ctx0" brushRef="#br0" timeOffset="103509.66">8347 15836 746 0,'1'2'162'0,"-1"0"101"16,0 1-185 0,0-2 55-16,0 0 17 0,0 0 22 15,0-1-13-15,-1 0-11 16,0-1-50-16,1-1-14 16,0-2-28-16,2 0-15 15,4-6-27-15,18-6-7 16,33-29-3-16,-35 35 0 15,-7 10 3-15,-10 6 10 16,-6 10 6-16,-10 5 5 16,-3 3-3-16,-6 3 0 15,3-4-7-15,-4-3 3 16,1-6 1-16,-2-4 15 16,3-7 4-16,-4-2 9 15,3-4-3-15,0-5 6 16,6 1-13-16,4-8-5 15,9 0-13-15,7-7-10 0,9 2-10 16,5-4-5-16,2 6-3 16,5 3 1-16,-4 11 2 15,1 6 3-15,-5 9 1 16,-3 9 4-16,-6 1 2 16,-1 5 2-16,-5-3-1 15,-2 1 2-15,-1-4 1 16,-5-4 8-16,-5-4 6 0,-5 0 7 15,-5-6 1-15,-6-5 0 16,0-3-11-16,0-6-8 16,5-3-12-16,6-4-5 15,8-1-9-15,11-3-5 16,6-1 0-16,8-2-2 16,6 6 1-16,5 1 2 15,0 10 5-15,5 6 4 16,-6 7 5-16,-4 4 13 15,-7 1 6-15,-4 4 4 16,-8-1 2-16,-7 0 9 16,-2-1-7-16,-8 0 6 15,-5-4 0-15,-10-4 3 16,-2-4-8-16,-2-7-4 16,3-5-11-16,6-6-9 0,7-5-7 15,10-7-4-15,7-2-3 16,12-7-3-16,2 8 2 15,10 1-3-15,2 12 2 16,2 8 4-16,-4 10 3 16,-2 6 6-16,-5 7 8 15,-7 3 4-15,-4-1 2 0,-10 7-22 16,-5-7-347-16,-23 0-274 16,-4-6-50-16</inkml:trace>
  <inkml:trace contextRef="#ctx0" brushRef="#br0" timeOffset="103993.36">6923 13645 874 0,'6'-14'294'0,"-3"10"80"0,-4 5-246 15,-4-2-51-15,4 1-379 16,-1 0 72-16</inkml:trace>
  <inkml:trace contextRef="#ctx0" brushRef="#br0" timeOffset="109328.57">8100 16334 1 0,'13'-9'82'16,"-3"3"30"-16,1-3 62 16,2 2 13-16,-7 3 24 15,-4 1-46-15,4 3 14 16,-5 2-40-16,-1-2 30 16,0 0-5-16,0 1 24 15,0-1-22-15,0 1 13 16,-1-1-26-16,0 0 6 15,-1 0-39-15,-2 1-6 16,0 0-28-16,0 0-1 16,-4 3-20-16,-12 7 0 15,-29 28-12-15,27-6 0 16,-4 4-11-16,-3 11 0 0,6 3-10 16,-2 8-2-16,10-7-10 15,6 6-4-15,10-7-8 16,11 3-4-16,13-8-5 15,12-3-46-15,0-11-63 0,11-10-543 16,0-17 116-16</inkml:trace>
  <inkml:trace contextRef="#ctx0" brushRef="#br0" timeOffset="109984.89">8414 16451 227 0,'2'-1'212'0,"-3"-3"-31"15,3 3-45-15,-2 0 37 16,0-1-46-16,0 0 25 15,0 0 7-15,0 0 27 16,1 0-25-16,0-1 7 16,0 2-34-16,-1 0 5 15,0 0-36-15,2 1-6 16,-2 1-26-16,0 1-6 16,0 2-20-16,2 10-3 15,4 39-7-15,-5-29 14 0,3 5 2 16,-4 9 7-16,-1 2 1 15,-1 8 5-15,2-3-16 16,0-2-5-16,3-6-17 0,0-3-5 16,0-12-21-1,2-4-156-15,-2-7-451 0,-1-9 87 16</inkml:trace>
  <inkml:trace contextRef="#ctx0" brushRef="#br0" timeOffset="110444.88">8756 16838 525 0,'-2'-5'312'15,"0"2"3"-15,0 0-130 0,0-1 31 16,1 1-67-16,0 1 17 16,1 0-25-16,0 1 0 15,0 1-28-15,1 2-10 16,1 1-39-16,4 15-13 16,17 37-22-16,-16-29-5 15,-4-4-6-15,-6 4 20 16,-4-7-49-16,-5 8-498 15,1-8 168-15</inkml:trace>
  <inkml:trace contextRef="#ctx0" brushRef="#br0" timeOffset="110977.46">9353 16778 517 0,'9'-4'324'16,"1"2"34"-16,-5 11-51 0,4-6-142 15,1-2 31-15,3 0-18 16,0-3-56-16,5-4 8 15,-2 0-26-15,-2-6-20 16,-1-2-16-16,-2-5-5 16,-4-3-23-16,-3-5-3 15,0-2-10-15,-2-4 0 16,-4 1-8-16,-9-3 3 16,-6 1-3-16,-8-1 11 15,-3 6 1-15,-10 3 10 16,7 6-1-16,-7 5 3 15,7 7-13-15,-4 4-8 16,4 6-14-16,-5 9-1 16,4 5-4-16,1 17-1 15,6 6 2-15,4 13 0 16,7 3-4-16,7 5-3 16,5-12 0-16,10 0-2 15,7-14 1-15,16-6 2 0,5-12 5 16,9-8 4-16,1-8 3 15,7-8 4-15,-12-6 3 16,4-7-37-16,-10-3-40 16,2-6-146-16,-15-8-418 15,-10-26 48-15</inkml:trace>
  <inkml:trace contextRef="#ctx0" brushRef="#br0" timeOffset="111459.83">9575 16181 557 0,'-4'-19'342'0,"4"7"8"0,-4 8-149 15,-1 3 52-15,2 4-69 16,2-2-20-16,1 1-31 15,0 4 2-15,4 15-37 0,25 34-2 16,-9-33-16-16,10 7 16 16,1-1-11-16,3 12 6 15,-8 2-8-15,-3 16 4 16,-10-2-21-16,-4 9 7 16,-8-8-14-16,-7 3-2 15,-3-13-16-15,-10 7 1 16,-4-10-10-16,-10 2-19 15,-3-11-30-15,2-2-180 16,8-12-491-16,3-14 75 16</inkml:trace>
  <inkml:trace contextRef="#ctx0" brushRef="#br0" timeOffset="115440.08">5329 13458 137 0,'0'-5'189'0,"-1"-4"-27"0,0 0-8 15,-8-31 2-15,6 33-34 16,1-3 20-16,0 4-11 16,2 0 25-16,-2 2-14 15,1 3 11-15,0 0-28 16,0 0-6-16,0 1-35 15,0 0-5-15,0 0-22 16,-1 1 11-16,-1 0-4 16,0 1 17-16,-1 2-3 15,-13 20 9-15,-18 44-14 16,14-17-1-16,3 2-21 0,0 11-11 16,5-4-20-16,9 5-10 15,13-11-12-15,10 1-11 16,13-10-51-16,12-4-487 15,3-14 139-15</inkml:trace>
  <inkml:trace contextRef="#ctx0" brushRef="#br0" timeOffset="117355.33">5580 13792 377 0,'6'-8'193'0,"0"6"16"15,2 0-95-15,5 3 22 16,-3 0-34-16,-2-1 2 15,0 1-14-15,-1 0 11 16,-7-3-11-16,6 1 24 16,-1-2-11-16,-5 2 6 15,1-1-20-15,2-3-7 16,2-10-29-16,23-46-6 16,-26 27-13-16,-3-8 3 15,-7 5-2-15,-6-4 8 16,-10 7-7-16,-6 6 0 15,-3 7-9-15,-2 5-5 16,-1 5-13-16,-2 9-1 16,6 7-1-16,-3 10 2 15,2 7 1-15,1 13 1 0,7 6-3 16,4 11-7-16,10-1-7 16,17 6-6-16,14-9-1 15,17-3 1-15,9-12 8 16,17-7 7-16,1-13 8 15,0-10 8-15,-9-9 5 16,-6-13-28-16,-10-4-42 16,-16-13-34-16,-6-5-417 0,-38-28 83 15</inkml:trace>
  <inkml:trace contextRef="#ctx0" brushRef="#br0" timeOffset="117823.8">5838 13925 551 0,'-1'1'255'0,"0"0"48"15,0 0-143-15,1 0 44 16,0 0-34-16,-1 0-1 16,1 1-33-16,-1 1 7 15,-1 0-32-15,1 13-11 16,-2 42-32-16,0-25-13 15,3-2-22-15,2-2-145 16,7-7-379-16,7-14 85 16</inkml:trace>
  <inkml:trace contextRef="#ctx0" brushRef="#br0" timeOffset="118153.91">6251 13527 575 0,'-17'2'391'16,"1"-3"-32"-16,21-6-20 15,-9 2-220-15,-3 3 4 16,7 5 12-16,-1-3-40 0,0 3-8 15,0 6-33-15,-2 22-8 16,-4 37-8-16,5-24-5 16,-1-4-13-16,-2 7-3 15,3-5-5-15,1 2 0 16,0-13-3-16,3 2-43 16,-1-11-82-16,10-5-377 15,-4-10 55-15</inkml:trace>
  <inkml:trace contextRef="#ctx0" brushRef="#br0" timeOffset="118779.7">6392 13459 379 0,'-3'-6'190'0,"0"-4"39"15,3 1-73-15,-1 2 1 16,2 2-18-16,-2 2-8 16,0 3-29-16,0 0 1 15,0 1-20-15,1 1 6 16,0 1-2-16,1 4 1 16,5 6-12-16,25 41 6 15,-13-35-4-15,5 11 1 16,-3 4-12-16,0 11 6 15,-4 2-12-15,-8 14-1 16,-6-2-11-16,-11 12 4 16,-6-2-17-16,-11 7 0 0,1-11-26 15,-3-1-75-15,6-7-473 16,2-8 112 0</inkml:trace>
  <inkml:trace contextRef="#ctx0" brushRef="#br0" timeOffset="153520.67">8287 15867 333 0,'-13'4'152'0,"0"-1"96"0,4-2-77 16,3 2 0-16,6-6-6 16,8-4-30-16,5-4-74 15,8-6-4-15,3-1-3 16,6-6 7-16,-5 4-12 16,2 1 9-16,-6 7-7 0,-5 5 5 15,-5 7-12-15,-1 4-6 16,-3 5-15-16,-3 8-5 15,-1 3-9-15,-6 5 0 16,-6-2 3-16,-10 2 11 16,-7-5 3-16,-9 2 15 15,-2-7 5-15,-2 1 9 16,6-7-5-16,6-3-2 16,9-8-17-16,9-7-11 15,7-7-14-15,10-11-8 16,4-1-6-16,9-6 0 15,3 5 1-15,4 3-2 16,-4 12 1-16,4 8 0 16,-5 11 1-16,0 6 1 15,-3 6 3-15,0 10 6 16,-6-4 6-16,-5 2 11 16,-7-6 5-16,-5 0 6 15,-7-8-2-15,-8 0 0 0,-1-5-8 16,-5-1-4-16,2-5-7 15,1-5-8-15,8-3-7 16,6-8-6-16,9-3-4 16,9-8-2-16,5 3 5 0,4 1 2 15,-1 8 4-15,2 10 2 16,-4 10 3 0,-3 7 2-16,-7 6 2 0,0 6 2 15,-4-2 1-15,-3-2 3 16,-4-5 2-16,0-4 8 15,-4-7 1-15,-6-5 3 16,-3-6-4-16,0-3-7 16,4-6-11-16,3-10-9 15,11-3-7-15,12-1-11 16,8 2-27-16,7 15-139 16,3 20-298-16,-17 18 25 15</inkml:trace>
  <inkml:trace contextRef="#ctx0" brushRef="#br0" timeOffset="189936.08">22276 9835 290 0,'5'-9'144'0,"-2"4"55"15,15-28-64-15,-19 32 32 16,-2-4 5-16,0 4 4 16,2 0-29-16,-1 1 21 15,1-1-29-15,0 0 4 16,0 0-30-16,0 1-1 0,0-1-29 15,1 1-8-15,0 0-24 16,0 0-9-16,0 1-18 16,-1 2-6-16,1 8-6 15,0 16 1-15,5 39-3 16,0-30 4-16,0-1 1 16,-2 0 2-16,-1-4-1 15,0-5 3-15,-2-6-5 0,1-3-13 16,-2-7-52-1,0-5-179-15,0-5-279 0,-3-10-16 16</inkml:trace>
  <inkml:trace contextRef="#ctx0" brushRef="#br0" timeOffset="190521.03">21956 10356 1528 0,'0'0'72'0,"-11"-13"89"0,9 5-33 16,-5-7 5-16,0-3-33 16,-7-24-4-16,0-11-24 15,-7-21-8-15,4-5-24 16,0-13 1-16,4 9-9 0,7-5 6 16,7 17-3-16,6-6 0 15,13 14-11-15,11-3-10 16,9 15-15-16,19-3-12 15,8 17-6-15,17 7-3 16,5 17 5-16,12 12 0 16,-6 17 5-16,7 13 3 15,-16 9 4-15,1 14 0 16,-15 5 2-16,-5 14 2 16,-21-5 3-16,-8 9 3 15,-21-13 3-15,-11 9 7 16,-18-13 6-16,-20 10 7 15,-15-6 2-15,-23 7 3 16,-7-9 7-16,-15 3 21 16,1-16-2-16,-16-3 11 0,11-16-3 15,-9-14-5-15,14-15-27 16,5-16-88-16,26-13-97 16,11-30-457-16,27-7 36 15</inkml:trace>
  <inkml:trace contextRef="#ctx0" brushRef="#br0" timeOffset="194721.28">23273 9836 220 0,'-11'-45'211'16,"14"41"-7"-16,-5-4 38 15,5 7-25-15,-3 0 22 16,0 1-33-16,-1-1 12 16,1 0-61-16,0-1-13 15,0 1-43-15,0 0-12 16,1 0-36-16,1 0-8 16,1 0-19-16,5 1-2 15,6 3-9-15,39 31 0 0,-38-10-5 16,8 16 0-16,0 0-4 15,6 14 0-15,-5-7-2 16,1 15 3-16,-11-8 2 16,-11 7 8-16,-11-7 2 15,-6 4 7-15,-9-14-2 16,0 3 2-16,6-12-7 16,-2-7 0-16,8-9-5 0,3-7 2 15,2-8-6-15,6-6-3 16,5-4-7-16,6-8 0 15,10-1-2-15,12-7 4 16,3-1 4-16,14-3 10 16,1-1 2-16,9-10 8 15,-5-1 5-15,2-19 21 16,-10-4 2-16,-1-20 13 16,-13 4-1-16,-7-2 10 15,-10 21-15-15,-11 4 7 16,-13 22-16-16,-7 1-7 15,-3 13-17-15,1 0-13 16,6 4-20-16,4-1-125 16,11 4-91-16,26-12-452 0,6 0 2 15</inkml:trace>
  <inkml:trace contextRef="#ctx0" brushRef="#br0" timeOffset="196452.29">24317 10007 800 0,'1'-3'295'0,"-2"0"76"15,6 0-169-15,-5 2 8 16,1 0 23-16,1-1-61 16,0-2 5-16,1 1-52 0,0 0-25 15,0-2-40-15,1 2-13 16,-1 0-32-16,0-1-29 15,0 1-66-15,1 1-133 16,-1 1-352-16,-1 2 14 16</inkml:trace>
  <inkml:trace contextRef="#ctx0" brushRef="#br0" timeOffset="196895.11">24272 10272 396 0,'5'5'252'15,"-14"3"43"-15,18-5-39 16,-2 0 25-16,-3-4 36 15,3 1-74-15,-5-4 19 16,-2 3-55-16,0 0-16 16,0 0-58-16,0-2-29 15,1 0-54-15,0 0-18 16,0-2-21-16,0 1-3 0,1-1 2 16,1 0-137-16,-2 1-288 15,-4 2-193-15,-3 2-167 16</inkml:trace>
  <inkml:trace contextRef="#ctx0" brushRef="#br0" timeOffset="197396.31">25263 10083 125 0,'-11'-1'269'0,"1"0"-33"16,-4 0 39-16,5 0-17 15,-2 0-19-15,7 1-67 0,1 0 3 16,4-1-42-16,-1 0-4 16,0 0-34-16,1-1-9 15,3 1-31-15,3-1-6 16,14-2-16-16,41-3-3 16,-34 10-7-16,5 7-2 15,-2 6-5-15,0 6 8 16,-11 2 5-16,-8 0 14 15,-13 1 9-15,-11 0 12 16,-8-7-6-16,-9 2-1 16,0-3-13-16,-8-5-8 15,-2-7-16-15,2 1-22 16,4-9-41-16,9-1-143 16,18 3-127-16,29-8-262 15,14-9-77-15</inkml:trace>
  <inkml:trace contextRef="#ctx0" brushRef="#br0" timeOffset="197730.8">25774 10076 418 0,'35'-9'121'16,"-9"0"94"-16,-2-1-69 16,-10 2 47-16,-6 2 32 15,-5-1 46-15,-9 3-48 16,-6 0-1-16,-4 0-62 0,-4 1 1 15,-2 1-33-15,-5 0 2 16,1 1-29-16,-8 2-1 16,1 0-27-16,-4 4-7 15,1 3-19-15,-5 5-4 16,5 1-15-16,-1 6-5 16,6 1-9-16,3 4-7 15,10-1-9-15,11 6-8 16,11-8-6-16,19 5-2 15,14-3 2-15,20-2 3 16,7-6 9-16,4 1 0 16,-13-10-40-16,-2-1-174 15,-18-1-389-15,-7-4 28 16</inkml:trace>
  <inkml:trace contextRef="#ctx0" brushRef="#br0" timeOffset="198178.66">25944 10254 1034 0,'-1'-3'285'16,"-1"0"93"-16,1 0-275 15,1 2-27-15,2 0 21 16,8 0-30-16,17 4 24 15,31 12-4-15,-34-6 18 16,-7 9-10-16,-4-1 6 16,-9 2-23-16,-4 1-7 15,-3-2-25-15,0 0-6 16,0-2-19-16,0 0-3 16,1-4-6-16,2-2-2 15,-1-3-5-15,4-1-2 16,5-4-4-16,6-2-3 15,7 0 1-15,8-7 1 16,1-1 3-16,7-7 4 0,-4-2 2 16,3-7 5-16,-3 1 1 15,1-6 4-15,-9-1 1 16,-5-3 4-16,-12 4-3 16,-11-1-4-16,-7 8-15 15,-10 4-119-15,1 9-79 16,4-3-396-16,13 7-7 15</inkml:trace>
  <inkml:trace contextRef="#ctx0" brushRef="#br0" timeOffset="198579.11">26851 9995 822 0,'-10'-7'355'0,"4"5"44"0,4 0-226 16,1 1 33-16,1-1-70 16,1 1 7-16,1 0-29 15,9 0-4-15,17-1-26 16,40-5-5-16,-32 5-30 16,6 0-12-16,1 2-16 15,0 1-4-15,-11-1-6 16,-2 2-1-16,-11-1-2 0,-7 2-65 15,-9-1-55-15,-8 1-196 16,-7 3-249-16,-22 2-37 16</inkml:trace>
  <inkml:trace contextRef="#ctx0" brushRef="#br0" timeOffset="198795.16">26865 10092 736 0,'-14'9'382'0,"7"0"21"15,2-4-192-15,4 2 41 16,2-2-83-16,5 1 0 16,2-5-33-16,11 2-9 15,-1-2-33-15,15-2-10 16,1 0-30-16,10 0-12 0,-6 0-20 16,5 1-6-16,-8 0-4 15,-2 0-70 1,-10-5-87-16,3 2-436 15,-2-5 48-15</inkml:trace>
  <inkml:trace contextRef="#ctx0" brushRef="#br0" timeOffset="199278.04">27654 10284 821 0,'10'0'229'15,"-10"-1"98"-15,12-1-185 16,0-3 3-16,10-1 39 16,4 1-39-16,6-8 8 15,-2-4-41-15,4-6-5 16,-3-5-31-16,1-9-8 15,-8 1-25-15,-4-4 1 16,-10 5-7-16,-11 1 5 0,-15 9-4 16,-11 1 1-16,-5 7-12 15,-12 1-3 1,0 5-5-16,-4 1 8 0,9 4 3 16,-11-2 14-16,7 4 0 15,-8 4 7-15,1 5-7 16,-7 11-3-16,11 7-15 15,3 14-9-15,14 4-12 16,16 20-5-16,15-4-3 0,24 5-1 16,13-7 4-16,20-4 3 15,1-20 3-15,12-10 0 16,-10-16 1-16,8-14-32 16,-18-12-42-16,2-18-567 15,-15-12 143-15</inkml:trace>
  <inkml:trace contextRef="#ctx0" brushRef="#br0" timeOffset="200896.02">29000 9865 257 0,'4'-4'232'16,"6"1"-4"-16,-1-2-33 16,2 3-4-16,-6-1-37 15,1 0 28-15,-8-1-26 16,1 3 12-16,0 0-32 16,-1 0-3-16,-1 1-40 0,-6 0-1 15,-15 4-22-15,-47 22 9 16,34-7-12-16,-11 14-1 15,6 7-25-15,0 10-13 16,15 4-21-16,9 6-10 16,17-9-7-16,15 2 2 15,13-13 1-15,8-5 0 16,2-14-37-16,6-2-149 16,-8-8-315-16,-11-1 13 15</inkml:trace>
  <inkml:trace contextRef="#ctx0" brushRef="#br0" timeOffset="201359.19">29036 10026 993 0,'0'-4'227'16,"-2"1"110"-16,-1 3-289 15,3 0 5-15,0 0-7 16,0 1 19-16,1 1-5 16,1 2 16-16,1 12 5 15,9 44 16-15,-13-31-27 16,-1 4-8-16,4-4-25 0,-3 0-7 16,1-9-17-16,3-5 1 15,4-6-3-15,1-1 10 16,-2-10 2-16,3-3 8 15,-2-4-3-15,0-10 2 16,-1-4-11-16,6-7-5 16,-3 1-8-16,1-4-3 15,-1 11-5-15,5 3-5 16,-4 11-3-16,5 5 3 16,-1 8 1-16,2 3 7 15,-6 3 8-15,4 9 7 16,-4 2 0-16,1 4 2 15,1-3-5-15,3 0 0 0,-2-4-7 16,7-6 5 0,1-6-27-16,4-1-169 0,-2-4-328 15,-2-15 29-15</inkml:trace>
  <inkml:trace contextRef="#ctx0" brushRef="#br0" timeOffset="201600.07">29635 10101 1109 0,'-48'-7'331'0,"40"7"81"16,9 2-326-16,2 0 18 16,6 0-23-16,3 0-2 15,8 1 4-15,6-3 12 16,5 1-21-16,4-1-7 15,-3-1-28-15,-1-2-8 16,-2 0-16-16,-5-1-29 16,-7 2-83-16,-4 0-425 15,-9-1 87-15</inkml:trace>
  <inkml:trace contextRef="#ctx0" brushRef="#br0" timeOffset="202225.42">30020 9983 1031 0,'12'-12'294'0,"-23"5"103"16,11 4-286-16,1 3-14 16,-3 5 0-16,1-4-61 15,0 3-5-15,-3 8-14 0,-10 52 2 16,11-32-3-16,1 4 2 15,1-4-6-15,6 1 1 16,-2-10-4-16,4-3 4 16,3-6 1-16,-1-7 9 15,-6-8 4-15,3-8 5 16,-1-4-3-16,2-11 0 16,3-3-10-16,2-7-5 15,3 2-8-15,3-3-4 16,0 8-6-16,-1 5-6 15,1 12-5-15,-3 8-4 16,-4 7 1-16,-2 7 0 16,0 5 5-16,-3 5 5 15,1 1 6-15,-2 2 3 0,1-2 4 16,-1-4 3-16,-1-9 1 16,2-3 6-16,-1-5 3 15,4-9 4-15,1-1-2 16,9-5-1-16,-1-6-5 15,3-7-1-15,-1-2-4 16,1-1-1-16,-8 5-3 16,0 4-7-16,-4 9-12 15,-2 10-4-15,0 10-2 0,-5 8 3 16,5 5 6-16,0 7 13 16,3-2 6-16,1 4 4 15,5-6 1-15,-4 1 3 16,6-5-5-16,-3 0 1 15,1-7-3-15,0 1 2 16,3-3-5-16,-5-3-112 16,3-4-390-16,6-7 90 15</inkml:trace>
  <inkml:trace contextRef="#ctx0" brushRef="#br0" timeOffset="202613.38">30659 9719 928 0,'-15'-1'357'0,"2"-3"43"16,7 4-273-16,6 5 0 16,7 4-64-16,8 0-10 15,5 7-10-15,8-1 15 16,5-1 3-16,9 8 5 16,-1 2-16-16,8 7-5 15,-5 4-15-15,2 14 1 16,-8-2-8-16,-4 17 17 15,-7-3 7-15,-11 7 21 16,-9-11 0-16,-14 2 13 16,-11-16-13-16,-17-2-53 15,-3-9-106-15,-15-2-475 16,6-9 73-16</inkml:trace>
  <inkml:trace contextRef="#ctx0" brushRef="#br0" timeOffset="206239.76">23256 11216 282 0,'28'-37'284'16,"-30"29"-28"-16,2 2 3 15,-2 1-69-15,-1 2 3 16,1 2-51-16,1 0-4 16,0 0-34-16,0 1-6 15,0 0-32-15,1 1-8 16,0 2-18-16,-1 24 3 16,0 45-5-16,-2-11 15 15,-4 7-1-15,0 20 4 16,3-5-8-16,1 10-2 15,4-15-18-15,0-5 1 16,1-21-2-16,-1-4 2 16,-1-19-3-16,-1-5-92 15,0-11-78-15,1-8-373 16,0-13 5-16</inkml:trace>
  <inkml:trace contextRef="#ctx0" brushRef="#br0" timeOffset="206737.42">23242 11307 1059 0,'-15'-22'345'0,"-4"12"118"16,1 2-264-16,6 2-12 0,3 1 7 16,8 5-92-16,7-6-30 15,7 3-39-15,14 1-14 16,8 0-14-16,10-2 0 15,2 8-2-15,7 5-1 16,-12 3 1-16,-4 7 2 16,-11 3 3-16,-14 2 10 15,-12-1 5-15,-14 2 10 16,-10-3 1-16,-6 1 5 16,-5-2-7-16,-4-2 1 15,8-6-10-15,6-3-9 16,7-5-15-16,11 0-16 15,12 1-12-15,15 8-5 16,3 0 6-16,13 8 8 0,5 3 13 16,6 8 6-16,-2-8 5 15,5 7 0-15,-9-3 0 16,-3-4 2-16,-15-7 2 16,-13 8 18-16,-17-6 10 15,-20 8 13-15,-14 1 3 16,-19 9 10-16,-1-6-9 15,-11 1 0-15,7-6-9 16,1-9 1-16,19-11-13 0,4-7-48 16,16-11-73-16,10-3-572 15,13-2 125-15</inkml:trace>
  <inkml:trace contextRef="#ctx0" brushRef="#br0" timeOffset="210448.08">24084 11464 535 0,'-2'0'353'0,"-1"0"4"16,0-1-120-16,-2 0 30 16,1-1-73-16,0 1-22 0,0 0-55 15,2-1-28-15,2 0-52 16,1-1-17-16,2-2-8 15,11-5 3-15,29-17 0 16,-36 30 6-16,-7 4 0 16,-6 5 0-16,-1 1-2 15,-4-1 2-15,1-3-2 16,0-2 6-16,5-5 0 16,-3-5 6-16,4-2-2 0,-3-5-1 15,2 0-8-15,0 1-6 16,3 4-15-16,1 2-37 15,5 5-68-15,-3-2-440 16,3 1 92-16</inkml:trace>
  <inkml:trace contextRef="#ctx0" brushRef="#br0" timeOffset="210849.01">24057 11703 523 0,'-8'-3'326'16,"3"3"19"-16,2-2-61 15,-2 1-114-15,4 1-5 16,0 0-20-16,0 0-48 16,1 0 11-16,0 0-28 0,1 0 8 15,0 0-5-15,1 0 3 16,2 0-26-16,-1 0 5 16,0 0-13-16,1 1 0 15,-2 0-13-15,0 1-3 16,-1 2-16-16,0-1-5 15,0 0-7-15,0 0 0 16,0 0 1-16,0-1-23 16,1-1-73-16,0 1-486 15,0-1 114-15</inkml:trace>
  <inkml:trace contextRef="#ctx0" brushRef="#br0" timeOffset="212133.81">25179 11482 319 0,'-2'-4'263'0,"-1"0"-23"16,-2 0-49-16,1 1 12 15,-2 0-30-15,1 1-7 16,1-1 5-16,-1 1 5 15,1 0-44-15,1 0-14 0,0 0-39 16,2-1-10 0,1 1-26-16,2 0-3 0,9-2-8 15,21-2-5-15,34 4-13 16,-26 12-4-16,-8 1-3 16,0 6 4-16,-8 3 10 15,-5 7 24-15,-15 0 11 16,-7 4 16-16,-9 2-1 15,-11-3-5-15,-5-4-20 0,-6-1-7 16,0-5-13-16,-8-14-1 16,3-3-14-16,2-10-38 15,9-3-38-15,7-5-136 16,12 2-119-16,11 3-273 16,9 0-42-16</inkml:trace>
  <inkml:trace contextRef="#ctx0" brushRef="#br0" timeOffset="212550.77">25625 11458 539 0,'10'-9'182'15,"-2"4"24"-15,2 0-102 0,1-1-58 16,3 1 37-16,2 0 12 15,-4 0 38-15,-5 1-10 16,3 1 11-16,-4 0-21 16,-3 1 4-16,-1 0-22 15,-2 0 24-15,0 1-6 16,0 0 14-16,-1-1-14 16,-1 0 1-16,-3 0-29 0,-14-4-6 15,-44-6-20-15,27 19 1 16,2 3-14-16,-8 5 3 15,3 3-9-15,0 10 0 16,9-1-12-16,7 7-7 16,14-2-11-16,13 6-6 15,13-3-5-15,17 0-2 16,4-8 2-16,13-3 2 16,-1-6 3-16,5-6 4 15,-9-7 5-15,-5-4-66 16,-11-2-93-16,-1-5-472 15,-15-8 58-15</inkml:trace>
  <inkml:trace contextRef="#ctx0" brushRef="#br0" timeOffset="-213679.74">25996 11619 500 0,'-6'-10'328'0,"-4"4"-10"16,2 5-103-16,-2 2-22 15,2 2-67-15,2 1-21 16,3 5-39-16,5 6-7 16,3 3-19-16,-1 6 30 15,1 3 12-15,-4 12 23 16,-3-2 0-16,-6 8-4 16,-1-4-34-16,2 7-14 15,1-12-25-15,2-5-26 16,5-11-34-16,2-7-92 15,0-12-92-15,1-8-302 16,-1-5-5-16</inkml:trace>
  <inkml:trace contextRef="#ctx0" brushRef="#br0" timeOffset="-213218.97">25897 11699 662 0,'-8'-5'275'0,"6"-1"67"15,-1 5-122-15,1-1-16 16,2 1 22-16,0 0-78 16,1 0-17-16,1-1-50 0,11-1-17 15,46-12-26-15,-25 12-4 16,-3 0-7-16,3 7-4 16,-10 0-5-16,-2 6 4 15,-9 4-2-15,-9 5 6 16,-11-3 2-16,-7 6 3 15,-7-4-3-15,-8-3-2 16,4-2-8-16,2-4-3 16,7-6-5-16,6 3-13 15,8-4-5-15,10-2-6 16,10 2-3-16,8 0 0 16,4 2 10-16,5 4 2 15,-2 2 4-15,-7 3 3 16,-9 1 2-16,-4 4 4 15,-13-1 4-15,-11 3 2 0,-3 0-1 16,-6-2 2-16,-2-3-2 16,-1-2 0-16,1-7-1 15,-7 1 0-15,5-2-5 16,-1 0-10-16,4 0-42 16,5 0 165-1,13-1-676-15,7-6 241 0</inkml:trace>
  <inkml:trace contextRef="#ctx0" brushRef="#br0" timeOffset="-212651.9">26784 11437 450 0,'-21'-11'297'0,"15"7"11"16,-4 1-61-16,3 2-32 16,3 1-28-16,8 1-76 0,-3-1-9 15,6 1-40-15,32 5 11 16,43 10 0-16,-18-5 6 15,-3 0-12-15,8 2-5 16,-9-1-20-16,-1 1-4 16,-14 0-10-16,-5 1 4 15,-23-4 13-15,-16 2 27 16,-13-1 0-16,-14 2 2 16,-14-1-6-16,-17 7-20 15,-4 1-30-15,-13 5-2 16,1-2-6-16,-2 1-3 15,18-7-3-15,11 1-76 16,24-9-66-16,21 2-440 16,24 0-4-16,18 0-207 15</inkml:trace>
  <inkml:trace contextRef="#ctx0" brushRef="#br0" timeOffset="-212352.49">26879 11909 977 0,'-27'-6'279'0,"-2"1"132"16,13 6-260-16,3 2 15 16,10-2 9-16,-1 0-41 15,9-3-39-15,-4 1 2 16,2-1-31-16,29-5 10 15,43-16-8-15,-16 6-3 16,-1 0-20-16,14-4-9 16,-7 1-19-16,9 0-5 15,-15 5-3-15,-7 3-2 16,-19 6 3-16,-10 6-88 16,-21 1-92-16,-6 14-409 15,-6 0 18-15</inkml:trace>
  <inkml:trace contextRef="#ctx0" brushRef="#br0" timeOffset="-211800.96">27985 11859 944 0,'13'-6'301'0,"2"1"102"15,-2 2-249-15,10-2 28 16,-2 0-31-16,3-8 3 15,2-2-44-15,5-4-19 16,1-10-25-16,4-15-2 16,-1-1-21-16,-1-21-1 15,-9 0-9-15,-15-1-1 16,-15 15-10-16,-21 5-7 16,-10 18-8-16,-11 5-5 15,-3 7-1-15,-10 1 6 16,5 4 4-16,-11 7 6 15,2 6 7-15,-9 10 4 0,10 4-4 16,3 10-2-16,17 6-5 16,9 17-10-16,23 7-9 15,18 17-2-15,17 2 0 16,24 2 4-16,10-17 7 16,15-12 6-16,-1-21 4 0,10-18 5 15,-16-14-14-15,14-16-59 16,-15-12-67-16,-4-26-490 15,-22-6 78-15</inkml:trace>
  <inkml:trace contextRef="#ctx0" brushRef="#br0" timeOffset="-207453.74">29092 11289 304 0,'-3'-6'277'0,"1"1"-15"16,2-1-51-16,3 1-10 16,3 0-55-16,3 2 0 15,-4-1-34-15,0 1 17 0,-4 3-21 16,-2 0 5-16,-2 0-22 15,0 2-1-15,-6 3-30 16,-19 7-3-16,-32 44-15 16,27-27 0-16,8 5-9 15,-1 10 0-15,11 2-11 16,6 18-4-16,9-9-7 16,14 8-4-16,10-12-21 0,12-1-84 15,3-18-68-15,5 0-338 16,-2-11 8-16</inkml:trace>
  <inkml:trace contextRef="#ctx0" brushRef="#br0" timeOffset="-206806.92">29189 11483 863 0,'-11'-5'246'0,"12"5"66"15,0 1-247-15,5 2 21 0,-6-3-17 16,1 1 27-16,0 3 2 16,2 10 12-16,8 43-15 15,-13-25-7-15,-1-2-29 16,-2 3-13-16,4-7-22 15,2 0-7-15,1-11-5 16,3-4 1-16,-2-8 0 16,6-5-1-16,-1-7-2 0,1-7-5 15,1-6-5-15,2-12-2 16,-2-4-1-16,1-6 0 16,-1 3 3-16,0 5-2 15,-1 13-3-15,-2 12-3 16,-1 13 4-16,-5 12 2 15,-1 4 4-15,1 12 7 16,0-3 4-16,3 2-1 16,2-8-1-16,7 0 3 15,0-11 0-15,5-6 5 16,-3-8 2-16,4-5 2 16,-6-6-3-16,3-8-2 15,-1 1-5-15,3-7-8 16,-3-1-6-16,4-1-3 15,-5 8-3-15,-1 4-10 0,-3 11 1 16,-7 15 4-16,-6 7 3 16,3 11 2-16,-3 3 10 15,3 5 6-15,5-4 0 16,8-2 3-16,-3-9 2 16,6-5 4-16,-4-8 0 15,2-5 0-15,-1-4-2 16,7-3-38-16,-5 0-70 15,4 0-418-15,-2 4 78 0</inkml:trace>
  <inkml:trace contextRef="#ctx0" brushRef="#br0" timeOffset="-206391.03">29829 11089 687 0,'-9'-2'267'15,"-1"-4"55"-15,1 1-160 0,3 3 10 16,2 0-9-16,2 2-62 16,2 0 6-16,0 1-32 15,1 1 2-15,2 4-6 16,19 22 14-16,43 34-10 16,-25-19 6-16,-1 1-14 0,3 11 0 15,-8-3-19-15,5 16-10 16,-7-2-14-16,-8 8-3 15,-9-6-7-15,-13 3 1 16,-16-15 0-16,-22-6-45 16,-4-10-84-16,-17 0-437 15,0-12 72-15</inkml:trace>
  <inkml:trace contextRef="#ctx0" brushRef="#br0" timeOffset="-204240.08">31307 10067 116 0,'-3'-2'289'0,"-5"-3"-43"15,-2 1 9-15,-3-3 12 16,1 2-88-16,1-3-17 16,5 4-59-16,4-2-30 15,9 2-41-15,11 1-10 16,8 3-16-16,12 0 1 16,2 2 1-16,9 4 2 15,-10 5-1-15,3 9 1 16,-15 3-2-16,-3 14 9 15,-20 2 4-15,-12 8 6 0,-12-1 1 16,-10 6 5-16,-5-11-8 16,-7 4-3-16,5-10-8 15,-3-1 1-15,7-7-6 16,-5 4 2-16,9-5-2 16,0 2 2-16,7-2-4 15,4 2 1-15,9-2-2 16,6 2-1-16,6-2-2 0,6 3 1 15,4 0-2-15,1 2 2 16,-1 0 0-16,-5 0 3 16,-7-5 0-16,-10 2 1 15,-5-6 2-15,-8 2 1 16,2 0-4-16,2 4-2 16,9 1-4-16,8 6-5 15,12-1-8-15,10 7-12 16,3 0-4-16,1 7-1 15,-4-5 0-15,-6 1 7 16,-7-4 14-16,-17 5 7 16,-11-4 3-16,-15 14 3 15,-6 1-2-15,-9 8-1 0,13-2-3 16,8 7-2 0,13-11-2-16,17 9-1 0,13-5 0 15,6 11 4-15,6-5 2 16,2 5 3-16,-10-15 3 15,-10-2 5-15,-13-15-1 16,-21-4 5-16,-9-7-1 16,-21-2 12-16,-9-6 0 15,-16-3 5-15,4-11-5 16,1-8-94-16,25-6-358 0,33-4 80 16</inkml:trace>
  <inkml:trace contextRef="#ctx0" brushRef="#br0" timeOffset="-203575.34">31573 11382 210 0,'-21'-5'-62'0,"4"3"74"16,5 3-50-16,-3-5 64 15,9-1 74-15,6-1 69 16,0 0 35-16,-5 0 41 16,5 2-35-16,0 3 5 15,-1 0-57-15,-1 1-17 16,1 0-51-16,0 1-9 16,1 2-23-16,1 1 5 15,7 13-9-15,41 46 14 16,-9-26-7-16,14 19 0 0,2 10-18 15,8 18-10-15,-11 6-21 16,-6 28-5-16,-18-8-7 16,-18 14 2-16,-21-13 1 15,-26 7 5-15,-18-26 3 16,-30 1 6-16,1-23 1 16,-21-3-32-16,9-20-50 15,-12-3-121-15,26-15-74 16,20 1-205-16,36-9-43 15</inkml:trace>
  <inkml:trace contextRef="#ctx0" brushRef="#br0" timeOffset="-202892.16">30280 13152 610 0,'-9'1'297'0,"-2"0"14"15,2 8-167-15,1 1 20 0,5 6-68 16,1 7 5-16,4 5-20 16,2 7 5-16,2 6-9 15,-1 10-2-15,-1 1-22 16,-2 9-8-16,-2-4-18 15,0-1-5-15,0-14-8 16,1-6-35-16,1-14-35 16,2-9-90-16,0-14-96 0,4-6-204 15,-1-17-18-15</inkml:trace>
  <inkml:trace contextRef="#ctx0" brushRef="#br0" timeOffset="-202644.83">30264 13247 661 0,'-10'-22'302'0,"1"1"62"16,4 9-137-16,6 9-73 15,3-1-2-15,5-1-29 16,4 4-49-16,8 5 2 16,2 4-23-16,6 3 2 15,-2 4-16-15,1 8-4 16,-8-2-11-16,-7 0 1 15,-13-3-7-15,-10-2 5 0,-7-4-3 16,-13-2-25-16,0-2-50 16,-3-3-156-1,7-3-280-15,10 3-7 0</inkml:trace>
  <inkml:trace contextRef="#ctx0" brushRef="#br0" timeOffset="-201888.85">30636 13341 1011 0,'-21'-3'213'0,"3"0"107"15,12 1-294-15,11 1 9 16,5-2 8-16,8-2-2 16,6-2 0-16,1-5 7 15,-7-2-13-15,-3-6 11 16,-9 3-1-16,-10-4 1 15,-6 4-12-15,-12 6-5 16,-6 7-16-16,-9 6-4 16,0 7 2-16,-7 3 21 15,7 4 7-15,2 1 3 16,15-2-7-16,7 0-10 16,18-1-21-16,15-2-6 0,7-2-3 15,16-6-1-15,5-2-7 16,6-4-17-16,-9-7-7 15,-1-2-2-15,-17-1 4 16,-8 0 8-16,-15-1 18 16,-8 1 2-16,-6 5 1 15,-3 5 1-15,-2 4-2 16,3 7 2-16,6 3 4 16,5 5 3-16,5-4-1 0,7 1 3 15,4-4 0-15,8 0 5 16,0-5 1-16,7-3 4 15,-4-2-1-15,5-4 3 16,-6-2-3-16,0-3-1 16,-7-2-4-16,2-5-2 15,-4 3-6-15,-5-8 1 16,-5 5-2-16,3 3-7 16,-10 4-4-16,0 9-4 15,1 11-4-15,1 7-2 16,-1 2 5-16,9 8 7 15,0-5 4-15,1 2 8 16,0-5 5-16,7 0 6 16,-7-6 4-16,-5-5 15 15,-2-4-1-15,-8-6 5 0,-7-6-4 16,-4-3 0-16,1-4-14 16,0-6 5-16,6 1-3 15,0-8 3-15,6 1-4 16,9 0-3-16,3 5-13 15,8 3-7-15,7 10-6 16,9 13 1-16,-6 4-21 0,3 6-125 16,-4 3-302-16,-2 7 37 15</inkml:trace>
  <inkml:trace contextRef="#ctx0" brushRef="#br0" timeOffset="-201611.51">31444 12947 1101 0,'7'-8'302'0,"-2"2"126"16,-13 5-316-16,6 2 11 16,-1 2-9-16,2-2-23 15,0 1-29-15,-1 17 1 16,-10 50-14-16,5-18-1 0,5 4-17 15,0 5-2-15,-1-9-12 16,3 0 0-16,4-11-5 16,-1-2-15-16,0-10-22 15,3 0-62-15,1-11-59 16,-4-6-379-16,-2-8 59 16</inkml:trace>
  <inkml:trace contextRef="#ctx0" brushRef="#br0" timeOffset="-201412.05">31269 13234 1162 0,'-21'-11'347'0,"3"4"114"16,5 11-342-16,13 0 16 16,13 1-9-16,14 3-40 15,7-3-18-15,15 0 7 16,0-2-25-16,3-2-8 15,-3 0-25-15,0 2-81 16,-13-2-83-16,-1 2-393 16,-5 7 27-16</inkml:trace>
  <inkml:trace contextRef="#ctx0" brushRef="#br0" timeOffset="-201214.23">31669 13279 773 0,'0'-4'379'15,"0"0"62"-15,0 1-130 16,0 2-106-16,0 1 5 16,0 2-34-16,0 10-68 15,-3 16-20-15,-3 35-47 16,2-31-32-16,2-5-44 16,3-2-83-16,4-10-57 0,1-8-380 15,5-9 18-15,2-9-153 16</inkml:trace>
  <inkml:trace contextRef="#ctx0" brushRef="#br0" timeOffset="-201068.11">31704 13049 1415 0,'-6'-13'431'0,"3"0"80"15,3 5-429-15,3 2-82 16,5 5-151-16,5 8-358 15,-3-3-2-15</inkml:trace>
  <inkml:trace contextRef="#ctx0" brushRef="#br0" timeOffset="-200811.64">32046 12951 1230 0,'-12'-5'366'0,"24"2"110"16,-21 7-323-16,1 7-1 16,-2 16-9-16,-2 7-66 15,-1 17-9-15,4 3-39 0,0 12-8 16,-1-10-11-16,5 3 1 16,2-11-3-16,1-2-2 15,-1-13-8-15,2 0-36 16,2-11-38-16,-2-9-134 15,1-10-342-15,-2-7 42 16</inkml:trace>
  <inkml:trace contextRef="#ctx0" brushRef="#br0" timeOffset="-200605.19">31742 13298 1310 0,'-15'-9'370'0,"5"-1"109"15,12 13-368-15,18-3 20 16,10-1-18-16,16 2-37 0,2 0-7 16,11 0-15-16,-10-3-32 15,2 2-43-15,-10 0-64 16,-4-1-150-16,-13 3-88 16,-2 6-230-16,-12-3-62 15</inkml:trace>
  <inkml:trace contextRef="#ctx0" brushRef="#br0" timeOffset="-200424.68">32167 13292 468 0,'2'-5'441'16,"0"1"-24"-16,0 1-9 0,-1 1-145 15,0 2-13-15,0 2-37 16,1 3-62-16,0 26-19 16,0 32-66-16,-4-30-17 15,2-2-30-15,1-3-37 16,2-7-42-16,-1-9-111 15,2-6-75-15,0-11-332 16,-1-6 8-16</inkml:trace>
  <inkml:trace contextRef="#ctx0" brushRef="#br0" timeOffset="-200262.11">32244 13109 1470 0,'-2'-2'394'0,"2"-3"108"0,6 1-440 16,-5 3-4 0,2 0-49-16,10-2-135 0,39-3-117 15,-39 17-259-15,-12 7-66 16</inkml:trace>
  <inkml:trace contextRef="#ctx0" brushRef="#br0" timeOffset="-199896.54">32460 13463 1238 0,'5'7'312'15,"7"-5"145"-15,3 2-313 16,-2-4 3-16,8-2 22 16,1-3-55-16,-1-2-15 15,1-3-48-15,-1-8-9 16,-4 0-17-16,-3-9-5 15,-7 2-10-15,-7-3-7 16,-5 7-9-16,-10 2-9 16,-8 7-4-16,-12 5-4 15,-4 3 2-15,-1 6 4 16,0 3 9-16,1 5 12 16,7 1 6-16,5 4 5 0,3-1-1 15,11 8 1-15,7 3-7 16,13 6 1-16,5 0-2 15,11 2 2-15,5-5-12 16,8-10-84-16,1-10-89 16,11-12-387-16,-3-12 13 15</inkml:trace>
  <inkml:trace contextRef="#ctx0" brushRef="#br0" timeOffset="-199430.89">32727 13284 831 0,'9'-14'362'15,"-5"16"63"-15,3-7-181 16,-3 5-14-16,-4-1-2 16,0 1-91-16,0 1-11 15,0 1-52-15,0 3-14 16,-1 16-30-16,-1 40-7 15,1-33-15-15,2 4 1 16,0-6-3-16,3-1 5 0,2-10 0 16,1-3 8-16,0-5 2 15,0-7 11-15,0-4-3 16,3-7-1-16,-1-4-7 16,3-9-6-16,2 2-11 15,7-6-2-15,1 2-3 16,3-3 0-16,-2 7 0 15,-2 2-6-15,-7 9-2 16,-3 7-3-16,-6 9 5 16,-1 8 10-16,-1 7 11 0,-2 5 18 15,0 2 11-15,3 4 3 16,5-3-8-16,9 2-2 16,4-8-14-16,10-4-3 15,-1-4-11-15,4-7-40 16,-3-8-48-16,-3-8-563 15,-13-5 131-15</inkml:trace>
  <inkml:trace contextRef="#ctx0" brushRef="#br0" timeOffset="-189218.87">21466 14127 326 0,'-6'13'255'0,"-2"0"9"16,-1-2-53-16,0 1 5 15,4-3-41-15,-1-2 2 0,1-2-42 16,1-3 8-16,3-4-36 15,0 1-1-15,0 0-24 16,1-2 4-16,1-2-24 16,3-10-2-16,13-47-15 15,-5 21 0-15,7-5-17 16,4-16-3-16,1-1-9 0,6-9-1 16,0 4-5-16,-4-3 0 15,-3 13-2-15,-1-1 1 16,-8 14-2-16,-3 1 4 15,-3 11-2-15,-4 2 4 16,-1 9 3-16,-2 3 3 16,-1 8-4-16,-1 5-11 15,1 7-8-15,2 6-5 16,1 8-5-16,1 9 3 16,5 6 9-16,3 12 3 15,1 2-1-15,4 10 1 16,2-3-1-16,1 6 3 15,-2-9 2-15,3 12 5 16,-6-7 1-16,-1 9 1 16,-1-4-2-16,1 6 0 15,-3-15-5-15,3-3 0 0,1-14 0 16,-4-7 2-16,-1-10 4 16,-9-11-58-16,-5-2-76 15,-6-9-428-15,-5-12 57 16</inkml:trace>
  <inkml:trace contextRef="#ctx0" brushRef="#br0" timeOffset="-188890.13">21501 13917 426 0,'-9'-7'288'0,"5"4"20"15,1 0-96-15,-1 1 42 16,3 2-62-16,0 0-10 16,0 0-45-16,1 0-2 15,1 0-34-15,1 0 8 16,6 0-24-16,27 0-4 0,35-3-27 15,-15 0-11-15,-1-1-24 16,10 0-4 0,-11 2-26-16,-8 1-157 0,-17 4-361 15,-29 6 51-15</inkml:trace>
  <inkml:trace contextRef="#ctx0" brushRef="#br0" timeOffset="-188374.95">22163 13910 180 0,'-4'-2'345'0,"1"0"-62"15,-1 1 55-15,1-1-73 16,0 1-26-16,-1 0-77 16,2-1-13-16,1 1-52 15,1 0-9-15,2 0-31 16,15 0 0-16,44 7-16 16,-27 4-5-16,-3 3-12 0,-5 5-3 15,-10 2-6-15,-8 7 9 16,-10 1 4-16,-7 4 11 15,-7-1 1-15,-10-1 5 16,-2-10-10-16,-8 1-1 16,-2-8-14-16,-6-4-64 15,5-7-57-15,9 0-173 16,10-8-265-16,27-17-19 16</inkml:trace>
  <inkml:trace contextRef="#ctx0" brushRef="#br0" timeOffset="-188007.42">22625 13897 763 0,'1'-7'251'15,"1"-1"83"1,2 4-215-16,-1-1 14 0,-1 2 2 15,-3 2-18-15,0 0-15 16,-1 0 26-16,-3-1-22 16,-9 1 13-16,-43 2-22 0,23 5 4 15,3 1-25-15,-3 5 3 16,4 2-24-16,-4 4-8 16,12 3-19-16,-1 9-9 15,9-3-16-15,8 7-6 16,12-1-4-16,11 0-1 15,7-6 1-15,14-4 3 16,6-10 2-16,8-6-12 16,0-8-52-16,5-10-152 15,-8-1-339-15,-7-13 11 16</inkml:trace>
  <inkml:trace contextRef="#ctx0" brushRef="#br0" timeOffset="-187643.24">22955 13944 470 0,'-47'-22'302'15,"38"19"15"-15,3 2-105 0,2-1 26 16,5 3-64-16,-1-1 7 16,0 0-32-16,1 0 9 15,3 0-22-15,1 0 8 16,17 1-40-16,38 1-9 16,-31-4-35-16,8 0-12 15,-2-1-22-15,7-3-4 16,-2 0-12-16,5-1-1 15,-8 1-6-15,-4 1-9 16,-10 2-31-16,-11 2-103 16,-15 2-82-16,-13 5-351 15,-10 4-4-15</inkml:trace>
  <inkml:trace contextRef="#ctx0" brushRef="#br0" timeOffset="-187391.92">22903 14022 466 0,'-12'9'363'16,"6"1"-7"-16,2-11-18 15,4 4-138-15,11-1 18 16,-3 0-4-16,4 0-35 16,9 4-2-16,-1-5-48 0,4-1-18 15,7 1-46-15,7 0-13 16,-4-3-21-16,6 2-5 15,-5-2-11-15,-1 0-3 16,-7 0-6-16,-5 0-17 16,-9-2-71-16,-6 2-510 15,-6-5 129-15</inkml:trace>
  <inkml:trace contextRef="#ctx0" brushRef="#br0" timeOffset="-186858.69">23610 13421 712 0,'-3'-3'321'16,"0"2"41"-16,2 1-167 15,1 0 13-15,0 0-8 16,0 1-55-16,0 1 4 16,0 2-40-16,1 25-11 15,2 41-39-15,-3-15-17 16,0 2-23-16,0 8-4 16,-1-4-2-16,1 8 13 15,1-11 1-15,0 6 4 16,3-10-3-16,0-2 1 15,0-9-16-15,0-7-1 0,-1-14-4 16,-3-6-14-16,1-7-35 16,-1-6-92-16,1-3-55 15,0-11-166-15,1-6-182 16,1-16 14-16,-2-9-134 16</inkml:trace>
  <inkml:trace contextRef="#ctx0" brushRef="#br0" timeOffset="-186604.37">23612 13914 417 0,'-13'-24'425'0,"4"8"-58"15,-1 3 12-15,4 3-141 0,4 3-11 16,3 1-71-16,4 0-4 16,1 0-38-16,6 1 1 15,4 2-29-15,7 3 2 16,1 5-21-16,10 7-11 16,1 1-21-16,4 6-6 15,-4-1-11-15,-1 4 0 16,-12-2-1-16,-7 5 15 15,-9-1 6-15,-9 9 9 16,-7-2-3-16,-11 6-1 16,-9-5-15-16,-10-1-7 15,-3-10-10-15,-3-3-31 16,7-11-49-16,5-5-110 16,18-5-477-16,9-24 78 15</inkml:trace>
  <inkml:trace contextRef="#ctx0" brushRef="#br0" timeOffset="-180648.5">24309 13897 126 0,'-6'-3'295'16,"2"0"-47"-1,0-1 54-15,0 1-39 0,2 0-28 16,0 0-81-16,1-1-13 15,0 2-48-15,1 0 1 16,0 0-13-16,2-1 34 16,1 2-1-16,10-2 10 15,42-7-2-15,-24 4-26 16,6 1-37-16,11-1-14 16,3 0-22-16,12-1-21 15,-2 3 7-15,-2-2 0 16,-10 2-1-16,-8 0-1 15,-17 2 1-15,-9 0 0 16,-9 1 0-16,-6 3-111 0,-8 0-81 16,-5 3-374-16,-5 5-13 15</inkml:trace>
  <inkml:trace contextRef="#ctx0" brushRef="#br0" timeOffset="-180315.39">24337 13989 569 0,'-18'2'272'0,"7"2"65"16,4-5-103-16,5 2-79 15,4 1 14-15,-2-2-22 16,0 0-47-16,1 1 21 15,1 0-17-15,2 1 13 16,2 0-20-16,22 7 2 16,32 1-28-16,-15-14-7 15,6 1-25-15,17 0-6 16,-5 0-16-16,3 3-3 16,-14-1-6-16,-2 3 0 15,-16-1-2-15,-6 0 3 16,-7-1-55-16,-2-3-175 0,-8-1-337 15,1-6 0-15</inkml:trace>
  <inkml:trace contextRef="#ctx0" brushRef="#br0" timeOffset="-179832.68">24777 13656 1006 0,'-8'-6'236'0,"0"4"134"16,-8-10-282-16,9 9 20 16,3 0 12-16,0 0-1 15,4 3-37-15,1 0 7 16,1 0-29-16,1 1-7 15,4 3-10-15,13 2 1 16,39 45-15-16,-18-27 2 16,1-3-5-16,20 6 1 15,3 0-7-15,13 3 1 16,-10-1-7-16,8 4-2 16,-14-6-3-16,-6-1 1 0,-22-7-2 15,-8 1 34-15,-18-3 15 16,-19 6 23-16,-9 1 6 15,-8 4 7-15,-3 1-32 16,-7 1-14-16,4-4-22 16,-8 0 1-16,3-3-3 15,-10 4 3-15,6-4-2 16,-2 0-1-16,11-4-8 16,1 1-6-16,13-8-53 0,10-2-179 15,13-5-430-15,12 0 35 16</inkml:trace>
  <inkml:trace contextRef="#ctx0" brushRef="#br0" timeOffset="-171690.23">25816 14354 509 0,'-12'4'258'15,"13"5"26"-15,-5-1-116 16,2-3-18-16,1-1 14 16,3-3-52-16,-2-1 33 15,0-1 1-15,1-1 20 16,1-1-22-16,1-3-5 16,11-12-40-16,23-42-12 15,-24 36-31-15,2-14-11 0,2 0-20 16,5-17-7-1,1-3-7-15,4-21-2 0,1 6-2 16,3-7-1-16,-4 19-1 16,-3-2 0-1,-6 25 0-15,-4 4 4 0,-5 16 2 16,-4 1-2-16,-1 12 0 16,-2 1-7-16,-1 4-8 15,-1 0-6-15,0 3-2 16,1 1 0-16,7 24 3 0,13 47 3 15,-12-34 6-15,9 20 2 16,-1-4 3-16,1 13 1 16,2-6 1-16,0 2 1 15,-5-15-1-15,-1-2 0 16,-2-15 1-16,-2-6 2 16,-6-8-1-16,4 0 2 15,-2-7-12-15,0-4-100 16,0-2-70-16,4-5-388 15,-1-4 6-15</inkml:trace>
  <inkml:trace contextRef="#ctx0" brushRef="#br0" timeOffset="-171406.99">25836 14081 1014 0,'-27'8'262'0,"39"-17"98"15,-13 8-286-15,5 1 8 16,8 1 45-16,3 0-27 16,7-1 36-16,0-3 4 0,9 0 1 15,-1-2-37-15,11-1-15 16,3 2-35-16,7-4-14 15,-8-1-19-15,-2 0-6 16,-11 1-12-16,-6 3-156 16,-10 4-399-16,-5-5 75 15</inkml:trace>
  <inkml:trace contextRef="#ctx0" brushRef="#br0" timeOffset="-169192.53">26566 14140 228 0,'-2'0'321'16,"0"0"-97"-16,0 0-119 16,-1 0 192-16,1 0-169 0,0 0 35 15,0 0 13-15,1-1 27 16,0 1-43-16,0 0-12 15,-1 0-49-15,0 1-16 16,0 1-43-16,-2 12-11 16,-13 48-15-16,13-20-3 15,3-3-6-15,2 3-1 16,2-8-1-16,4-3 3 16,-1-9 1-16,2-2 5 15,-3-7-5-15,-1-6-100 16,-5-6-101-16,-4-8-301 15,-4-6-37-15</inkml:trace>
  <inkml:trace contextRef="#ctx0" brushRef="#br0" timeOffset="-168758.32">26456 14242 1158 0,'-10'-11'346'0,"8"7"81"0,6-3-337 16,10 2 16-16,6-2-43 15,9 1-5-15,4-1-11 16,9 7-6-16,-6-1-16 16,2 3-2-16,-10 1-11 0,-8 5 3 15,-12-6-1-15,0 9 8 16,-10-2 1-16,-6 3 5 16,-3-2-4-16,-4 5 2 15,-7-4-8-15,-5 1-2 16,4-2-5-16,3 0-4 15,4-5-9-15,10 2-6 16,12-3-8-16,11 1-1 16,5 0 0-16,8 3 6 15,-3 1 5-15,1 1 4 16,-5 0 2-16,-8 3 2 16,-6 1 1-16,-6 3 5 15,-7 2 2-15,-6 4 5 16,0 1 0-16,-6-2 4 15,7-4-2-15,-11-3 4 16,2-10-1-16,-13-4 0 0,2-3-2 16,-14-4-80-16,7 2-71 15,2 0-405-15,16-2-4 16,16-9-199-16</inkml:trace>
  <inkml:trace contextRef="#ctx0" brushRef="#br0" timeOffset="-168327.48">27089 14060 781 0,'-7'0'261'0,"-5"3"120"15,-6-8-201-15,7 5 22 16,5 1-6-16,5-1-46 16,5-1-53-16,-3 1-9 15,2-1-40-15,22 0-1 0,38 2-12 16,-26 8-10-16,-1 2-14 15,7 11-2-15,-9 1-4 16,-2 3 10-16,-12-1 4 16,-14 2 17-16,-18-5 5 15,-12 5 8-15,-8-4-7 16,-8-1 1-16,-1-4-15 16,-3-3-14-16,9-7-37 15,2-5-122-15,10-5-92 0,9-1-330 16,15-1-29-16</inkml:trace>
  <inkml:trace contextRef="#ctx0" brushRef="#br0" timeOffset="-168042.24">27620 14006 892 0,'16'-1'286'0,"-8"-3"115"16,-15-1-229-16,7 1 1 15,-2 1 11-15,-2-1-22 16,3 3-35-16,-1 0 6 16,-1 0-34-16,-7-1-7 15,-13 1-28-15,-43 11-9 16,28 8-22-16,-9 11-5 0,3 5-10 16,0 8-4-16,12-7-11 15,15 5-4-15,16-10-4 16,15-1 2-16,12-4-1 15,16-2 8-15,2-10-52 16,13-3-536-16,3-2 165 16</inkml:trace>
  <inkml:trace contextRef="#ctx0" brushRef="#br0" timeOffset="-167771.56">27879 14250 1331 0,'-9'-17'300'0,"1"5"142"16,5 13-390-16,2-2-7 15,0 2 8-15,0-1-5 16,0 1-3-16,-1 3 14 16,-3 15-4-16,-9 45 6 15,9-31-18-15,4 6-7 16,6 0-14-16,6 4-4 15,2-3-8-15,0-5 2 16,1-6 0-16,-2-8-32 0,-4-13-55 16,-5-6-144-16,-1-1-313 15,-1-21 1-15</inkml:trace>
  <inkml:trace contextRef="#ctx0" brushRef="#br0" timeOffset="-167261.27">27826 14276 1307 0,'-17'-13'348'0,"1"2"139"15,11 5-378-15,4 1 15 16,6 2-22-16,7 1-21 16,8-1-33-16,6-3-9 15,5 4-17-15,6 3-2 16,-2 0-10-16,6 4-2 15,-9 5-4-15,-3 1 1 16,-4 1 0-16,-8 0 5 16,-13-3 3-16,-3 3 10 15,-6-2 2-15,-14-4 5 16,1 1-4-16,-5-2 0 16,0-2-10-16,2-2-2 15,3 1-6-15,3-1-5 0,5 1-6 16,4 1-7-16,7 2-4 15,9 0-2-15,5 1 2 16,6 2 4-16,4-1 4 16,5 2 2-16,-7-3 2 15,3 5 1-15,-7-1-1 16,-4 8 2-16,-12-1 1 0,1 8 10 16,-11-3 7-16,0 7 7 15,-5-7 1 1,0 2 4-16,-6-9-5 0,-4-1 0 15,-4-8-6-15,-9 0 1 16,-2-2-20-16,-1-3-110 16,10 1 321-16,12-16-821 15,17-7 272-15</inkml:trace>
  <inkml:trace contextRef="#ctx0" brushRef="#br0" timeOffset="-166878.28">28479 14231 597 0,'-7'-4'284'16,"3"3"53"-16,-2-4-143 16,3 1 26-16,3 4-27 15,0-1-13-15,0 0-34 0,1 0 4 16,0 0-35-16,2-1 0 16,12 1-25-16,47 0 1 15,-31 5-25-15,8-7-7 16,5 0-20-16,8-1-7 15,-3-1-16-15,3-2-3 16,-7 4-5-16,-10 1-17 16,-15-1-47-16,-9 1-133 15,-12 0-100-15,-13 6-302 16,-6-1-50-16</inkml:trace>
  <inkml:trace contextRef="#ctx0" brushRef="#br0" timeOffset="-166642.39">28561 14252 1030 0,'-10'-2'398'0,"-1"4"49"0,9 0-297 15,1 1 44-15,3 2-74 16,-1-5 3-16,1 1-19 16,1 1-2-16,13 5-31 15,42 15-8-15,-31-20-24 16,14-1-10-16,1-3-14 0,10-2-2 15,-2 0-6 1,2-2 0-16,-10 3 1 0,-1 2-106 16,-16-1-73-16,-11 5-412 15,-14 5 5-15</inkml:trace>
  <inkml:trace contextRef="#ctx0" brushRef="#br0" timeOffset="-166177.49">29332 13729 941 0,'-7'-17'282'0,"1"7"109"15,1 6-238-15,3 2-19 0,2 3 24 16,0-1-65-16,0 1-3 15,1 2-23-15,3 15 8 16,11 43-13-16,-11-15 6 16,-3 8-12-16,-3 23 11 15,-2-2-7-15,3 7-1 16,2-12-17-16,2-3-4 16,4-21-16-16,2-6 0 15,-1-13-2-15,-3-9 12 16,-1-8-10-16,-5-6-80 15,-3-5-81-15,-3-3-205 16,6 3-259-16,-1-1-55 16</inkml:trace>
  <inkml:trace contextRef="#ctx0" brushRef="#br0" timeOffset="-165911.72">29317 14170 958 0,'-11'-18'344'0,"1"13"99"15,4 3-209-15,4 5-44 16,2-3 36-16,0 0-67 15,1 0-11-15,2 0-41 16,10 1-9-16,48 9-38 16,-23-1-18-16,2 2-24 15,5 7-7-15,-10 0-7 0,0 7-2 16,-13-3 0-16,-7 3 0 16,-7-3 2-1,-4 3 14-15,-3-3 7 0,-3 0 8 16,-3-4 3-16,-8 0 9 15,-5-4-12-15,-20 0-27 16,-8-3-77-16,-19-5-576 16,-5-7 136-16</inkml:trace>
  <inkml:trace contextRef="#ctx0" brushRef="#br0" timeOffset="-164861.5">25962 14722 514 0,'-5'-14'289'0,"2"7"20"16,1 1-73-16,2 2-64 15,-1 1 32-15,1 2-77 16,-1 1-11-16,0 0-34 0,-1 2-24 16,-4 9-29-16,-14 24-3 15,-16 39-6-15,18-16 5 16,2 0 3-16,0 10 7 15,8-6-2-15,1 1 4 16,1-17-4-16,2-3 1 16,3-15-9-16,-8-6 4 15,1-9-2-15,5-3 13 16,-5-6-2-16,-5-6 4 16,4-1-7-16,-4-9-5 15,-7-6-17-15,-5-14-10 16,3-3-6-16,-5-6-2 15,3 3 2-15,0 2 0 16,6 17 2-16,1 8-5 16,4 11-3-16,1 11-7 15,3 6 1-15,5 8 1 16,7 5 8-16,6 5 6 0,5-4 9 16,8 3 9-16,1-6 5 15,4 2 5-15,2-6-3 16,-1 1 0-16,-5-6-7 15,0-1-1-15,-4-7-4 16,2-7 5-16,2-6-1 16,18-8 7-16,3-7-1 0,16-8-1 15,-1-2-4-15,6-1 8 16,-15 7-51-16,-17 5-558 16,-30 10 182-16</inkml:trace>
  <inkml:trace contextRef="#ctx0" brushRef="#br0" timeOffset="-162814.9">24543 15780 227 0,'0'-4'52'16,"0"0"64"-16,1 1-46 15,0 1 48-15,2 0 23 16,-1 0 57-16,1-1-16 16,0 1 32-16,1-1-33 15,-2 0-7-15,-1-1-46 0,-1 2-10 16,-2 0-51-16,-3 0-4 15,-13-3-16-15,-50 4-3 16,36 10-15-16,-10 2-2 16,10 5-9-16,-2 7-4 15,6-2-9-15,6 3-9 16,15-2-7-16,7 0-2 16,15-4 0-16,17-4 3 15,9-5 8-15,15-6 7 16,3-4-14-16,7-8-424 15,-8-3-4-15,-12-2-156 16</inkml:trace>
  <inkml:trace contextRef="#ctx0" brushRef="#br0" timeOffset="-162462.28">24837 15891 983 0,'-8'1'272'16,"9"-1"104"-16,6-1-275 0,3-1 33 16,5-1-19-16,7-5-5 15,-4-4-27-15,4-3-14 16,-6 0-27-16,0-5 1 16,-10 4-11-16,-5-2 0 15,-8 4-7-15,-11-1-6 16,-5 5-13-16,-8 6-7 15,0 6-7-15,-10 3 1 16,3 9 1-16,-7 5 4 16,5 1 2-16,-1 3-3 15,14-2-3-15,9-1-5 16,18-1-3-16,20-5 0 16,12-8 4-16,16-6-58 15,6-9-56-15,5-6-347 16,-9 0 35-16</inkml:trace>
  <inkml:trace contextRef="#ctx0" brushRef="#br0" timeOffset="-162150.1">25094 15490 973 0,'5'1'264'0,"-3"0"104"16,-4 0-283-16,1-1 10 15,0 1 3-15,0 3-17 16,-1 16-11-16,-8 49 15 16,8-29-20-16,1 9-1 15,-2-1-21-15,2 4-5 16,0-6-15-16,2 2 0 15,0-9-7-15,3-5-18 16,2-9-47-16,4-7-129 16,1-15-118-16,4-12-188 15,-4-7-89-15</inkml:trace>
  <inkml:trace contextRef="#ctx0" brushRef="#br0" timeOffset="-160966.48">25208 15763 959 0,'2'-11'332'0,"-3"6"76"0,-6 9-263 16,2 3 19-16,-6 3-41 16,-1 10-27-16,2 3-33 15,3 5-19-15,4-1-32 0,11 0-7 16,5-6-6 0,12-4 1-16,2-8 2 0,4-9 1 15,-3-6-3-15,7-7-19 16,-7-7-14-16,2-7-21 15,-4 0-12-15,-6-5 4 16,-10 7 19-16,-8 4 14 16,-8 10 15-16,-6 9 13 15,-1 10-1-15,-5 7 6 16,5 4 1-16,3 7 5 16,6-4 2-16,4 1 3 15,4-6-6-15,8 1 3 16,3-9-2-16,5-2 5 15,3-5-4-15,5-5 3 16,-1-3-2-16,4-8 1 16,-4-2-5-16,2-7-18 15,-5-2-13-15,0-5-8 16,-6 3-4-16,-6 4 4 0,-5 10 9 16,-7 8 2-16,-8 11 6 15,-3 10 1-15,0 4-1 16,1 6 8-16,4-3 9 15,5 4 5-15,3-8 0 16,3-2 4-16,3-7 1 16,4-4 5-16,0-5-2 0,1-5 5 15,2-2-4-15,1-5 0 16,-2-4-6-16,5-5-1 16,-4-2-5-16,4-4-3 15,-6 3-3-15,-2 1-3 16,-3 10-11-16,-2 6-4 15,-9 10 0-15,2 8 0 16,0 7 1-16,-2 3 9 16,1 1 5-16,4-1 2 15,1-6 3-15,3-3 4 16,3-4 3-16,5-6 5 16,0-4 0-16,8-4 2 15,-4-5-2-15,3-3-1 16,-2-3-3-16,3-6-2 15,-6 2-6-15,0-2-2 16,-4 0-3-16,-2 5-5 16,-6 10-6-16,-2 6-2 0,-2 6 0 15,-2 9 0-15,-1 4 3 16,2 3 7-16,1-1 3 16,3 2 3-16,5-4 2 15,3-3 4-15,3-5 1 16,7-2 4-16,-1-5 0 0,5-4 2 15,0-5-1-15,6-5 1 16,-7-2-2-16,0-6 0 16,-2-1-3-16,-2-5-1 15,-6 3-4-15,-1-2 1 16,-3 5-4-16,-6 6-8 16,-4 9-5-16,-1 7-1 15,1 7-2-15,-7 5 0 16,6 5 9-16,-1 2 6 15,0-3 2-15,-2 0 3 16,8-2 0-16,-5-2 4 16,1-5-1-16,4-3 2 15,-1-2 2-15,2-6 5 16,2-3-3-16,8-5 4 16,-2-3-2-16,5-9-1 15,2 0-6-15,1-6-1 0,-6 7-5 16,-1 1-3-16,-5 8-8 15,-1 6-5-15,-4 10 1 16,1 7 5-16,-2 3 8 16,3 10 14-16,1 0 7 15,4-1 4-15,2-3-1 16,6-3-1-16,1-4-7 16,5-5-6-16,0-5-34 15,2-4-418-15,-1-5 122 0</inkml:trace>
  <inkml:trace contextRef="#ctx0" brushRef="#br0" timeOffset="-160577.95">26982 15678 824 0,'12'-11'404'0,"-4"-2"24"16,-4 3-214-16,-5-3 13 15,-8 1-98-15,-13-1-14 16,-6 4-49-16,-18-1-23 16,0 7-25-16,-3 3-3 15,10 1-11-15,8 10-11 0,18 1-6 16,8 6-2-16,5-2-3 16,11 5 5-1,3-6 8-15,12 3 3 0,-1-5 3 16,13 2 1-16,-4-2-1 15,5 3 0-15,-7-1 0 16,-4 0-1-16,-10 1 2 0,-6 1 27 16,-7 0 15-1,-8-1 34-15,-7-3 12 0,-7 0 14 16,-7-2-23-16,-13-4-11 16,-6-3-25-16,-4-2-130 15,9-3-82-15,-9-1-426 16,19-2-5-16</inkml:trace>
  <inkml:trace contextRef="#ctx0" brushRef="#br0" timeOffset="-153657.55">25082 16321 345 0,'2'-10'266'16,"4"-25"-9"-16,-9 33-43 15,3 2-35-15,0-1-28 0,0 1-65 16,0 0 6-16,0 0-26 16,1 1 16-16,0 1 9 15,0 5 29-15,6 22-10 16,0 54 10-16,-14-29-22 16,-2 11-12-16,1-5-33 15,1 0-11-15,3-15-20 0,0-7-4 16,5-10-6-16,0-7-17 15,1-12-38-15,0-7-124 16,1-8-109-16,1-9-231 16,1-4-66-16</inkml:trace>
  <inkml:trace contextRef="#ctx0" brushRef="#br0" timeOffset="-153206.77">25121 16350 1066 0,'-4'-8'289'0,"-3"0"117"15,0 4-309-15,2-2 10 16,5 1-8-16,3-2-29 16,6 2-22-16,4-2 4 15,5 2-13-15,7 0-1 16,1 6-9-16,6 4-6 16,-2 2-8-16,-1 7-2 15,-8 0-3-15,-4 4 5 0,-7 0 6 16,-9 2 15-16,-6-3 3 15,-5 6 4-15,-5-6-3 16,-5 3-2-16,-6-5-13 16,-5 0-3-16,-1-6-8 15,4 2-7-15,4-6-11 16,13 6-11-16,12-3-3 0,13 2-3 16,8 0 5-16,9 1 5 15,-2-1 9-15,3 2 1 16,-8 0 2-16,2 4 0 15,-7-1 2-15,-4 1 11 16,-6 1 12-16,-6 6 29 16,-15-3 10-16,-6 6 11 15,-5-1-7-15,-18 3-5 16,-1-5-25-16,-10 2-2 16,2-10-10-16,-1-6-9 15,19-9-41-15,15-11 224 16,24-4-827-16,10 0 314 15</inkml:trace>
  <inkml:trace contextRef="#ctx0" brushRef="#br0" timeOffset="-149443.54">25559 14636 66 0,'-4'2'181'0,"1"2"-3"15,0-5 29-15,2 1 14 0,-1 0-27 16,-1 1 17-16,-6 1-47 15,-23 11-6-15,-35 18-46 16,21-16-7-16,-1-1-31 16,-17 3 5-16,-2-6-12 15,-23-1 10-15,2 4-14 16,-28 2-4-16,2 2-20 0,-26 11-9 16,14 6-17-16,-25 13-5 15,15 7-3-15,-15 13 1 16,25-5 1-16,-19 6 11 15,23-8 4-15,-6 9 6 16,14-5 0-16,-12 17-1 16,21-4-12-16,-6 12-3 15,19-7-7-15,1 13-2 16,23-7-2-16,3 9 0 16,18-12-3-16,2 9 2 15,13-15 0-15,2 13 1 16,9-6 0-16,-2 13 2 15,5-8-1-15,-3 18 1 16,4-13-1-16,0 12 3 16,6-16 0-16,6 0 0 15,9-21-3-15,14-1 0 0,8-15-4 16,15 4-1-16,11-5-1 16,16 2-1-16,2-13-1 15,24-2 1-15,3-12 1 16,28-6-3-16,1-10 0 15,35-8 2-15,-11-9 1 16,18-2 3-16,-23-2 3 0,5 2 2 16,-30 4 0-16,4 3 3 15,-29 1-3-15,7-5 2 16,-15-2-2-16,-3-8-4 16,-14-8 1-16,-3-6 3 15,-20 2 0-15,-10-1 7 16,-18 4 7-16,-7 8 12 15,-10 4 0-15,-7 3 5 16,-2 4-5-16,-6-1 1 16,-4-4-12-16,-2 0 1 15,-1-4-3-15,-7-8 3 16,-1-1-3-16,-13-3 0 16,0 0-6-16,-11 3-1 15,4 5-6-15,-6 6 0 16,9 5-3-16,-1 3 4 15,12 3 0-15,4 3 4 16,11-2-4-16,8 2-2 0,10 2-6 16,11 6-4-16,9 2-3 15,12 7 2-15,3 1 2 16,14 5 3-16,-1-4 2 16,11-1 1-16,-6-5-1 15,4-2 4-15,-11-4-2 16,-5-3 3-16,-12-2 0 15,-5 0 2-15,-9-2 0 0,-6 3 3 16,-5 4 0-16,-7-1 11 16,-5 1 13-16,-7 4 22 15,-4-2 7-15,-7 1 16 16,0 0-9-16,-15 7-11 16,-3 0-23-16,-14 12-11 15,2 1-18-15,-4 4-58 16,18-5-85-16,20-10-523 15,26-17 93-15</inkml:trace>
  <inkml:trace contextRef="#ctx0" brushRef="#br0" timeOffset="-147030.2">25697 13019 553 0,'1'-4'228'0,"0"0"58"16,0-2-148-16,-1 1 15 16,0 0-24-16,0 1-23 15,0 1-36-15,0-1 2 16,0 2-23-16,0 0-1 15,1 1-6-15,0 1 8 16,-1 2-7-16,-2 15 5 16,-11 49-9-16,3-24-6 15,1-3-15-15,4-3-6 16,5-12-10-16,2-4 1 16,0-13 2-16,4-8 11 15,-1-8 4-15,1-9 9 0,-1-5-1 16,3-5-1-16,-4-4-10 15,5-2-7-15,0 4-10 16,1 2-6-16,-5 7-4 16,7 9-2-16,-3 8 1 15,-4 9 4-15,0 6 4 16,2 8 3-16,-4 2 2 16,0 3 0-16,5-3-1 15,-1-3-1-15,2-5 0 0,3-2 3 16,-2-6-1-16,2-6 3 15,0-4-1-15,1-8 1 16,1-2-1-16,4-7 0 16,-4 2-1-16,0-2 1 15,-4 8-2-15,-3 3-4 16,-4 10-5-16,1 10-2 16,1 5-3-16,2 7-4 15,6 0 3-15,8 0 2 16,6-2 2-16,8 0 4 15,0-7 6-15,1-3 16 16,-9-7-65-16,-2 2-388 16,-8-5 120-16</inkml:trace>
  <inkml:trace contextRef="#ctx0" brushRef="#br0" timeOffset="-146764.4">26225 12963 1001 0,'-16'-5'310'0,"7"0"103"0,3 0-278 15,2 3-17-15,6 7-3 16,5 6-80-16,8 9-15 16,7 5-11-16,11 9 1 15,0-3-1-15,8-1 0 16,-4-2-1-16,2-5 2 15,-11-10-1-15,-1 0 5 16,-8-5-19-16,-5-7-104 16,-6-3-99-16,-4-10-238 15,-6-9-62-15</inkml:trace>
  <inkml:trace contextRef="#ctx0" brushRef="#br0" timeOffset="-146579.89">26494 12951 655 0,'1'-8'280'15,"-3"3"59"-15,0 4-128 16,-2 3-15-16,2-2 13 16,-1 1-80-16,-12 8-7 0,-52 36-43 15,25-15-9-15,2-5-24 16,4 2-12-16,14-6-19 16,5-2-93-16,15-7-98 15,16 2-304-15,5-10-13 16</inkml:trace>
  <inkml:trace contextRef="#ctx0" brushRef="#br0" timeOffset="-146047.33">26642 12936 1068 0,'0'-1'293'16,"-12"3"80"-16,0 9-280 15,3 3-58-15,0 10 12 16,4 6-16-16,2 4 1 16,3-1-7-16,3 2-4 15,-1-10-6-15,1-3 0 16,1-9-3-16,-1-4 6 16,1-9 1-16,0-6 5 15,2-5-2-15,3-5-1 16,3-6-8-16,-1-10-4 0,3 1-6 15,1-3-2-15,-2 4-2 16,-1 5-3-16,-3 10-3 16,0 9-1-16,-3 9 0 15,-1 8 4-15,-4 4 5 16,5 8 12-16,-1-2 2 16,1 1 1-16,3-3-1 15,8-3-2-15,-5-8-8 0,6-6 4 16,-1-4 0-16,0-10 3 15,-1-4-1-15,2-7 1 16,-4-4-5-16,7-3 0 16,-2 3-5-16,3 4-3 15,-3 6-6-15,1 10-2 16,-4 11-1-16,2 10 3 16,-4 7 8-16,3 9 12 15,-1 3 3-15,0 4 5 16,3-3-2-16,0 0 2 15,-3-8-36-15,1-5-454 16,3-5 145-16</inkml:trace>
  <inkml:trace contextRef="#ctx0" brushRef="#br0" timeOffset="-144897.24">25448 12875 5 0,'7'-16'79'16,"2"4"31"-16,2 0 70 16,-3 1 41-16,-1 3 53 15,-4 3-56-15,-4 4 1 16,-2 2-62-16,2-1-22 0,-1 2-48 16,-3 2-3-16,-7 6-25 15,-45 47 5-15,31-32-15 16,-6 12-5-16,9 3-19 15,6 16-10-15,5-4-13 16,17 12-167-16,25-6-243 16,20 5 34-16</inkml:trace>
  <inkml:trace contextRef="#ctx0" brushRef="#br0" timeOffset="-144498.36">27257 12722 357 0,'0'-8'163'16,"1"1"50"-16,4 5-77 16,0 1 28-16,-5 1-12 15,2 1-27-15,8 2-31 16,23 12-6-16,38 17-26 15,-24-3 12-15,-2-1-5 16,6 16 24-16,-11 2-6 0,-4 19 14 16,-14-5-11-16,-12 13 0 15,-16-6-26-15,-19 4-56 16,-13-8-446-16,-12-1 121 16</inkml:trace>
  <inkml:trace contextRef="#ctx0" brushRef="#br0" timeOffset="-141203.2">25734 17274 322 0,'-1'-5'296'16,"1"3"-39"-16,-1 2-19 16,1-1-132-16,0 1 13 0,1 0-50 15,0 0 23-15,1 0 9 16,3 0 12-16,6 0-16 16,7 1 0-16,37 4-30 15,-31-2-9-15,2 4-22 16,0 4-6-16,-5 4-12 15,-3 7 8-15,-7 3 1 16,-8 5 16-16,-6-2 5 0,-8 4 7 16,-4-3-8-16,-8 0 0 15,1-5-14-15,-6-3-1 16,4-6-9-16,-2-5-15 16,3-3-46-16,0-7-152 15,9-3-310-15,1-3-8 16,6-7-237-16</inkml:trace>
  <inkml:trace contextRef="#ctx0" brushRef="#br0" timeOffset="-140836.18">26267 17254 621 0,'4'-15'265'16,"-3"2"42"-16,-2 6-160 16,-2-2 42-16,6 3-33 15,-10 2-8-15,0 3-25 16,-1 1-4-16,-5 2-39 16,-12 1-3-16,0 3-15 15,-9 1 0-15,-2 2-13 0,-3 4 0 16,5 4-14-16,1 6-7 15,10 2-14-15,8 7-9 16,9-1-11-16,11 9-5 16,9-8-1-16,10 2 3 15,3-10 5-15,8-1 4 16,-3-11 3-16,1-2-47 16,-9-8-58-16,-5-4-397 15,0-5 64-15</inkml:trace>
  <inkml:trace contextRef="#ctx0" brushRef="#br0" timeOffset="-140503.08">26392 17420 471 0,'-3'-4'355'0,"0"-1"-8"15,-2 1-49-15,1-1-42 0,0 1-37 16,1 1-73-16,0 2-10 16,0 2-57-16,-2 6-8 15,-7 27-15-15,-1 44-8 16,11-36-17-16,4-1-6 15,2-9-8-15,3-1-1 16,0-13-5-16,0 1-10 16,-1-7-31-16,-3-3-82 15,-1-5-61-15,-3-2-348 16,0-4 22-16</inkml:trace>
  <inkml:trace contextRef="#ctx0" brushRef="#br0" timeOffset="-140036.77">26377 17398 881 0,'-16'-4'280'0,"0"2"99"15,6-1-240-15,6 2 20 0,-1-1-18 16,4 2-35-16,1 0-35 16,1 0-11-16,3 0-28 15,11 1 3-15,45 7-6 16,-27-5-1-16,-4 3-8 15,0 0-1-15,-6 3-6 16,-2 0 4-16,-10-2 2 0,-7 2 14 16,-6-2 2-16,-8 0 5 15,-6 1-5-15,-7 1-3 16,-1-2-13-16,-3 0-7 16,8 1-8-16,3-4-11 15,10 1-7-15,7 4-6 16,9 2 0-16,5 0 0 15,3 3 10-15,2-2 5 16,-1-1 4-16,1 0 2 16,-4-3 1-16,-1 3 2 15,-6 1 6-15,-3 0 13 16,-6-3 10-16,-7 6 19 16,-3-5 6-16,-6 2 3 15,-5-2-10-15,-12 1-5 16,-1-4-20-16,-10 3-17 15,3-4-35-15,0 0-94 0,14 0-74 16,22-1-395-16,20-1 28 16</inkml:trace>
  <inkml:trace contextRef="#ctx0" brushRef="#br0" timeOffset="-139652.84">27075 17257 844 0,'-2'-8'285'0,"-4"2"91"16,-6 5-201-16,5-1-41 16,4 2 5-16,3 0-14 15,0 0-36-15,1 0 4 16,2 0-27-16,17 0 3 16,37 0-16-16,-26-1-7 0,-1 0-17 15,4 0-7-15,0-1-10 16,6 1-3-16,-6-2-2 15,0 0 0-15,-11 1-22 16,-5 2-75-16,-13-1-55 16,-7 4-372-16,-8 3 29 15</inkml:trace>
  <inkml:trace contextRef="#ctx0" brushRef="#br0" timeOffset="-139404.5">27008 17369 986 0,'-8'4'370'16,"2"-2"76"-16,2 0-238 16,5 0-40-16,-1-2 21 15,2 2-78-15,5-1-4 16,18 6-26-16,44 6-15 16,-33-14-31-16,9-3-12 15,-4-1-12-15,8-1-2 16,-8 2-2-16,0 0 1 15,-10 3-1-15,-3-1-22 16,-13 0-69-16,-4 0-482 16,-8 0 114-16</inkml:trace>
  <inkml:trace contextRef="#ctx0" brushRef="#br0" timeOffset="-138549.7">27733 17690 347 0,'-12'-2'231'0,"3"2"35"15,10 7-48-15,-4-3-24 16,2-2-14-16,0-2-13 16,0 0-46-16,1-1 0 15,0 0-34-15,1-1 6 16,1-1-19-16,2-5-6 15,9-17-21-15,42-50-8 16,-33 25-18-16,10-23-8 16,4-3-9-16,10-10-1 15,-3 6 1-15,8-1-3 16,-7 22 1-16,-5 0-1 16,-12 13 1-16,-2 6 1 15,-14 13 1-15,0 3-2 0,-6 7 0 16,3 9-7-16,-4 6-3 15,5 20-4-15,-3 11-1 16,0 25 5-16,0 9 8 16,1 13 10-16,3-1 9 15,3 6 5-15,4-16-2 16,6 1 0-16,-3-13-5 16,1-8 1-16,-4-14-1 0,-3-3 5 15,-5-15 1-15,-4-4 3 16,-2-3-22-16,-3-1-71 15,0-2-63-15,-1-3-373 16,0-1 31-16</inkml:trace>
  <inkml:trace contextRef="#ctx0" brushRef="#br0" timeOffset="-138271.45">27917 17354 963 0,'-12'-3'272'15,"6"0"81"-15,5-1-260 0,7 3-8 16,-5 1 35-16,2 0-20 16,25-1 31-16,38 0-5 15,-21 0-3-15,-3 0-34 16,7-1-19-16,-2 0-32 15,2 1-6-15,-11 1-13 16,-2 0 6-16,-14 0-32 16,-7 1-305-16,-10 1-215 0,-3-1-60 15</inkml:trace>
  <inkml:trace contextRef="#ctx0" brushRef="#br0" timeOffset="-137972.24">28574 17279 921 0,'7'-17'321'0,"-4"7"67"16,-7 7-258-16,-2 5 20 15,0 6-34-15,0 13-12 16,-1 4-18-16,5 16 2 15,0 2-25-15,9 9-1 16,6-6-19-16,2 1 2 0,-3-13-10 16,-1-4 2-16,-8-9-6 15,-5-2 2-15,0-7-9 16,-3 2-37-16,1-5-58 16,0 0-156-16,0-2-315 15,-7-2 0-15</inkml:trace>
  <inkml:trace contextRef="#ctx0" brushRef="#br0" timeOffset="-137469.58">28481 17383 799 0,'7'-4'342'15,"-2"-1"34"-15,5-4-149 16,6-1-94-16,4 1 30 15,3 0-54-15,2-1 3 16,-4 1-29-16,3 2-16 16,-1 3-30-16,-1 2-11 15,-1 6-16-15,0 4-2 16,-6 4-3-16,-3 5 4 16,-8 1 3-16,-7 3 6 15,-6 1 3-15,-5 1 2 16,-5-5-3-16,-2 2 2 0,4-6-6 15,2-3-1-15,5-3-4 16,2-4-5-16,7-3-7 16,1 2-9-16,4-2-3 15,-4-1-5-15,1 0 0 16,3 0 1-16,13 1 6 16,40 10 3-16,-33-7 5 0,-4 6 4 15,-8 0 5-15,-7 4 5 16,-5 0 3-16,-6 3 2 15,-3-3 0-15,-4 6 5 16,-1-7 6-16,-3 2 13 16,-1-3 2-16,0 0 3 15,0-3-4-15,-7 0-10 16,0-4-14-16,-3 2-28 16,-1-5-59-16,4-1 202 15,9-1-716-15,4-1 251 16</inkml:trace>
  <inkml:trace contextRef="#ctx0" brushRef="#br0" timeOffset="-137057.84">28840 16902 821 0,'-9'-7'344'0,"2"-1"43"16,5 2-230-16,1 4 18 16,2 2-64-16,-1 0 6 15,1 0-24-15,3 0 3 16,2 1-15-16,19 4-2 16,36 3-24-16,-23-9-14 15,-2-3-16-15,6 1-5 16,-9-1-8-16,-6 1 13 15,-12 2-60-15,-6-1-487 16,-9 1 155-16</inkml:trace>
  <inkml:trace contextRef="#ctx0" brushRef="#br0" timeOffset="-136556.18">29474 16599 135 0,'1'-2'344'0,"-1"2"-70"15,-1-1 20-15,1 0-13 16,0 1-76-16,0 0-3 16,0 0-43-16,0 1 1 15,0 1-43-15,0 3-6 0,0 28-26 16,-4 54 8-16,1-17-19 15,-2 25-3-15,-1-2-17 16,-2 6-6-16,5-17-19 16,3-5-3-16,5-23-8 15,0-6 5-15,3-14-2 16,-4-5 8-16,2-14 3 16,-5-4-11-16,-2-7-37 15,-6-4-88-15,0-2-61 0,6 1-153 16,-1-1-143-16,-1-3-93 15,-5-6-73-15</inkml:trace>
  <inkml:trace contextRef="#ctx0" brushRef="#br0" timeOffset="-136305.85">29435 17244 495 0,'4'-18'404'0,"-4"3"-42"16,-4 4-86-16,7 1-52 16,-1 2-74-16,3 1-6 15,1-1-26-15,2 4-2 16,2 0-30-16,7 1-9 15,0 2-31-15,6 4-10 16,1 4-17-16,5 5 2 16,-5 1-3-16,3 6 6 15,-1 2 1-15,0 6 8 16,-4-1 1-16,-2 6 10 16,-8-5 9-16,-6 1 31 0,-8-8 3 15,-14 2 8-15,-9-4-11 16,-15 0-26-16,-12 2-80 15,-23-1 199-15,2-7-829 16,8-15 296-16</inkml:trace>
  <inkml:trace contextRef="#ctx0" brushRef="#br0" timeOffset="-129868.21">29199 16730 116 0,'2'-1'107'15,"4"-1"-11"-15,0-5 10 16,2 4-43-16,-1-2 8 16,-1-2-12-16,-4 3-8 15,-1 3-18-15,-1 1-5 16,0-1-13-16,0 1 8 15,0 0 4-15,0 0 25 16,0-2 10-16,0 2 12 16,-1 0-2-16,1 0 3 15,-1 0-24-15,1 0-11 16,0 0-14-16,0 0-9 16,0 0-10-16,0 0 0 0,0 0 14 15,0 0 25-15,0 0 10 16,0 0 6-16,0 0-2 15,0 0-13-15,-1 2-24 16,1-1-13-16,-1 1-5 16,1 3-3-16,0 8-3 15,5 39 0-15,-1-37 0 0,2 10 4 16,-3 0 3-16,-1 8 3 16,-4 2 3-16,4 6 0 15,-2-6-2-15,1 0-1 16,1-9-2-16,3-1-1 15,0-10 1-15,-2-3 6 16,0-6 4-16,-2-2 9 16,-1-7 3-16,-1 3 0 15,1 0-5-15,-1-1-57 16,1-1-94-16,0-1-240 16,1-3-6-16</inkml:trace>
  <inkml:trace contextRef="#ctx0" brushRef="#br0" timeOffset="-121719.5">21121 14710 112 0,'-19'-15'65'16,"13"8"70"-16,-4-5 26 16,4 4 38-16,-4 1 48 15,-1 5-51-15,-2 2-14 16,-1 5-53-16,0-4-18 16,9 2-39-16,8-4-11 0,9-1-27 15,25-6 7 1,17-1 2-16,37-2 13 0,5-1 0 15,37 2 3-15,-1 4-18 16,34 4-8-16,-15 4-13 16,36 3-6-16,-8 0-9 15,30-2 2-15,-16-6 3 16,25-7 0-16,-23-2 1 16,-2-2 0-16,-31 1-4 0,-5 8 0 15,-42 4-4-15,-13 4 1 16,-33 4 0-16,-20-1 5 15,-28-3 9-15,-14-5 7 16,-13-3 3-16,-8-8 4 16,-2-3-4-16,0 0-13 15,5 3-9-15,4 1-31 16,6 9-37-16,3 3-109 16,6 8-98-16,-3 0-191 15,4 1-51-15</inkml:trace>
  <inkml:trace contextRef="#ctx0" brushRef="#br0" timeOffset="-99041.83">25428 18290 371 0,'-54'0'208'15,"39"0"-28"-15,7 2-43 16,8 1-126-16,2-1 19 16,-2-2 8-16,1 0 18 15,3 0 7-15,14 0 7 16,38 3-15-16,-23-4 1 15,4 1-17-15,18 0-6 16,8-1-13-16,33-3-2 16,10-3-8-16,36-3 1 15,8-3 14-15,37-1 22 16,5-3 4-16,33 5 9 16,2 0 2-16,41 5-10 15,-15-1-21-15,37 4-3 0,-13 2-7 16,28 0-4-16,-34 3-6 15,28 0 0-15,-49 4-4 16,5-7 16-16,-54 6 5 16,-10-2 12-16,-51 2 3 15,-18-4 15-15,-42 1-10 0,-21-2 18 16,-28-4 1-16,-15 1 9 16,-12-1-15-16,-4 2-6 15,0 2-28-15,0 0-22 16,-1 1-17-16,1 0-4 15,0 0-2-15,0 0 2 16,0 1 8-16,0 0 4 16,0 0 4-16,1 0 4 15,1 0 3-15,-1 2 2 16,0-2-1-16,0 1 0 16,1 0-3-16,0 0-3 15,0 0 0-15,1 1 2 16,0-1 0-16,-1 1-25 15,0-1-56-15,-2 0-245 16,-1 1-160-16,-3 0-85 0</inkml:trace>
  <inkml:trace contextRef="#ctx0" brushRef="#br0" timeOffset="-68403.45">11461 14118 103 0,'-18'4'132'0,"1"-2"-6"15,3-2-23-15,3 4 27 16,7-2-23-16,5 1-13 15,0-2-13-15,-2-1 18 16,1 0-19-16,0 0 27 16,0 0-4-16,0 1 18 0,0 0-19 15,0 0-4-15,1 1-33 16,2-1-1-16,17 4-20 16,57-1 3-16,-29-11-7 15,10-3 0-15,-2 2-15 16,4 3-2-16,-15 4-8 15,0 2 3-15,-16 5-4 16,-5-2-30-16,-7 3-66 16,-10-7-314-16,-2-3 51 0</inkml:trace>
  <inkml:trace contextRef="#ctx0" brushRef="#br0" timeOffset="-68002">11553 13986 99 0,'4'-10'259'0,"0"-3"-17"0,-1 4 17 15,-2 0 25-15,-2 2-68 16,-1 0-4 0,-3 4-58-16,3 0-9 0,0 2-45 15,1-1-16-15,0 1-36 16,0 1-14-16,1 0-23 16,0 3 0-16,1 0 5 15,6 14 22-15,8 47 7 16,-12-23 17-16,-1 3-3 15,1 5-2-15,0-7-20 0,4-3-9 16,0-7-17-16,5-6-3 16,2-6-2-16,-4-4-114 15,1-7-97-15,0 0-300 16,-4-1-46-16</inkml:trace>
  <inkml:trace contextRef="#ctx0" brushRef="#br0" timeOffset="-67287.37">12180 13845 587 0,'5'-41'288'16,"-7"40"37"-16,1 1-136 16,1-2-17-16,-1 1-12 15,1 0-73-15,0 1-2 16,0 0-16-16,0 1 13 15,0 1-8-15,0 10 19 16,1 15-12-16,0 53 5 16,-3-27-17-16,-2 14 1 15,1-2-19-15,1 10-3 16,1-14-13-16,3-3-5 0,1-12-12 16,5-7-2-16,-3-11-7 15,1-7-13-15,-3-8-90 16,-3-9-450-16,-4-8 107 15</inkml:trace>
  <inkml:trace contextRef="#ctx0" brushRef="#br0" timeOffset="-42709.79">4386 14784 530 0,'-6'-12'116'0,"5"3"60"16,5 1-157-16,2-2 20 15,1-1 8-15,6 1 16 16,-1 2 1-16,-1-1 6 16,-3 7-15-16,0 5 3 15,-4 1-11-15,2 3 6 16,-2 5-6-16,4 4-2 15,0 0-11-15,3 9-1 16,-1 3-7-16,3 7 11 16,0 1 2-16,2 7 11 15,-2-3-9-15,3 1-1 16,1-9-14-16,2 1 4 16,-1-13-75-16,1-6-308 15,-7-13 86-15</inkml:trace>
  <inkml:trace contextRef="#ctx0" brushRef="#br0" timeOffset="-41113.59">4015 15154 436 0,'-4'0'91'0,"-6"0"42"16,2 1-132-16,2 1-6 15,-30 20-2-15,36-17 10 16,3-7 15-16,3 1 29 16,-6 0 14-16,1-1 8 15,1 0-9-15,1 0-13 16,0-1-26-16,9-1-10 15,39-9-7-15,-22 7 0 16,9-2-1-16,9-8 0 16,-2-4 3-16,3-3 21 15,-14-4 17-15,-10 4 38 16,-16 6 5-16,-9 7 1 16,-12 9-22-16,-13 10-18 15,-9 2-37-15,-13 8-7 0,0 1-2 16,-7 2 2-16,12-5 0 15,4 1 2-15,10-3-2 16,4-5-2-16,11 0-7 16,5-2-7-16,8-3-2 15,9 1-2-15,7 1 3 16,10-7 4-16,1-5 6 16,12-3 2-16,-2-5 1 0,3-6 2 15,-4 5-1-15,-2 3 1 16,-9 5 0-16,-6 0 6 15,-13 6 7-15,-5 0 6 16,-8 2 1-16,-10-2 1 16,-2 4-5-16,-5 3-7 15,-2 3-9-15,-5 2-127 16,5 5-184-16,2 10 17 16</inkml:trace>
  <inkml:trace contextRef="#ctx0" brushRef="#br0" timeOffset="29504.21">25577 16725 157 0,'-7'-8'91'15,"0"4"17"-15,3 3-9 16,2 1-11-16,1 0 33 15,1 0-16-15,0 0 0 0,-1 0-19 16,1 0-6-16,-1 1-32 16,-1 2 6-16,-1 16-8 15,-8 64 6-15,5-23-5 16,0 29 0-16,3 1-17 16,-1 24-1-16,-1-5-11 15,-1 16 1-15,-6-18 0 16,-8 23 3-16,-2-9-7 0,-5 13 1 15,1-15-5-15,0 10 3 16,9-19-1 0,2 1 4-16,2-28 0 0,1-9 5 15,2-23-22-15,-3-15-314 16,-11-31 99-16</inkml:trace>
  <inkml:trace contextRef="#ctx0" brushRef="#br0" timeOffset="30872.05">25594 16733 537 0,'-13'-10'174'16,"-4"6"30"-16,-1 5-128 16,5 3-53-16,2-1 16 15,4-1 1-15,4-2 1 16,4 1-4-16,-1-2 14 16,1 0-10-16,2 0 6 15,11-1-2-15,48-13 9 16,-22 11-15-16,17-3-3 15,6 1-14-15,25-3-5 16,8 4-9-16,23-5-3 16,4 1-1-16,30-4-1 15,-9-2 1-15,28-7 0 16,-8 0 0-16,28-11 11 0,-19-5 6 16,28-5 2-16,-18 2 1 15,18-3 0-15,-18 8-12 16,30 6-5-16,-29 6-3 15,19 1 0-15,-15 4 0 16,7 2-1-16,-28 2 0 16,11 3 0-16,-26 2-1 0,5 2-1 15,-26 4 0-15,7 3 0 16,-26-2 0-16,1 1 3 16,-24-1 1-16,-9 0 3 15,-28-2 5-15,-9 3 12 16,-24 1 0-16,-7 2-1 15,-10 2-7-15,1 1-7 16,-3 1-12-16,0-4-4 16,0 0 0-16,0 3 2 15,0 1 1-15,3 11-1 16,12 35 0-16,-6-30-1 16,0 0-1-16,2 8-3 15,1 3 0-15,-1 16-3 16,-3 3 1-16,1 18 1 15,1 0 3-15,-4 7 3 16,1-5 2-16,2 17 1 0,-2-9 1 16,-2 14 1-16,5-7 1 15,-4 7 0-15,-1-14 0 16,0 17 1-16,-4-7-12 16,3 10 35-16,-3-9 2 15,5 8 1-15,-1-16 1 16,3 9 20-16,-4-13-29 0,1 6 5 15,-6-16 1-15,0-4 3 16,-4-18-5-16,-1 2-2 16,-2-8-5-16,3-2 0 15,2-9-3-15,5-2-1 16,-2-9-5-16,4-1 0 16,1-6-2-16,-1 3 0 15,-3-2 0-15,0-5 3 16,0 2-1-16,-2-1 4 15,-2-4 3-15,-4-3 6 16,4 6-1-16,-5-7 2 16,2 1-2-16,3-2-4 15,1-2-7-15,1 2-2 16,0 0-3-16,-1-2-8 16,0 1-15-16,0 0-35 15,0-1-16-15,-2-2-14 16,-2-9 3-16,-18-41 13 0,16 32 35 15,-4 0 16-15,0 4 15 16,-2-3 3-16,0 5-1 16,2 3-1-16,6 2-23 15,3 0-35-15,4 6-2 16,2-2-1-16,1 1 1 16,3 0 23-16,1 0 36 0,-3-2 12 15,1-1 10-15,-4 1 20 16,-3 1 6-16,-7-2 8 15,-2 1-6-15,-12 2-7 16,-10-1-17-16,-34 3-7 16,-4 5-11-16,-43 1-6 15,-15 7-55-15,-38 11-333 16,21 0 92-16</inkml:trace>
  <inkml:trace contextRef="#ctx0" brushRef="#br0" timeOffset="37151.52">6939 14084 290 0,'19'-14'223'0,"10"-11"-13"15,5-3-57-15,8-10-39 16,0 3-50-16,15-2-20 16,-6 0-28-16,9-11-6 15,-2-4-4-15,7-18 4 0,-13-3 0 16,0-15 4-1,-19 8 1-15,-18-3 12 0,-22 20 4 16,-24 4 2-16,-21 24-4 16,-27 12-7-16,-3 19-15 15,-32 18-8-15,-2 19-3 16,-17 8 1-16,11 2 4 0,-17 8 0 16,34-3 2-16,12 8-3 15,31 1-3 1,28 14-7-16,36-7 0 0,37 7-4 15,26-11 2-15,24 0 3 16,3-16 7-16,9-5 2 16,-18-14 4-16,3-7 2 15,-18-14 1-15,-2-11 0 16,-10-13-10-16,7-16-47 16,-16-9-43-16,9-25-167 15,-9-14-3-15</inkml:trace>
  <inkml:trace contextRef="#ctx0" brushRef="#br0" timeOffset="87616.1">13986 9174 347 0,'-5'-20'264'0,"2"-2"2"15,-2 3-78-15,-2 4 13 16,1 2-55-16,-1 2-10 16,2 4-39-16,-1 4-4 15,3 0-35-15,1 4-8 16,2-1-17-16,-1 1 3 15,1 1-6-15,0 5 11 0,0 19 3 16,2 46 14-16,-3-26-4 16,0 16 13-16,-5 2 0 15,-3 25 15-15,-1 7-11 16,-3 26 20-16,-1 5-10 16,4 36-5-16,3-13-15 15,2 17 3-15,8-11-18 16,5 2-1-16,1-32-7 15,5-2-4-15,-1-30-12 0,0-13-6 16,1-26-4-16,-6-13-15 16,1-18-50-16,-1-19-190 15,2-22-364-15,2-24 13 16</inkml:trace>
  <inkml:trace contextRef="#ctx0" brushRef="#br0" timeOffset="88848.88">13877 9247 300 0,'-9'-1'184'0,"5"-9"-9"16,17 2-8-16,0-4-90 15,-4 0 25-15,6-1 42 16,-3 1-4-16,-1-4 8 15,-2 1-27-15,8 0-13 16,-4 1-39-16,10-1-13 16,2-1-26-16,12 0-5 15,6 0-10-15,14 2 2 16,0 1-4-16,18 1 5 16,-1 5-4-16,20-1 0 15,1 1-6-15,27 1-2 16,-3 0-6-16,30 1 0 15,2-1-1-15,34 1 1 16,-10-1 0-16,28 3 3 16,-15 0-1-16,14 5 2 15,-23 1 0-15,26 2 1 16,-25-2-1-16,28 1 1 0,-19-3-1 16,21 0-1-16,-27-1 1 15,22 0 0-15,-30-1-2 16,15 0-1-16,-29 0-3 15,19 1 1-15,-22 0-2 16,17 1 1-16,-24 2 2 16,13 1 3-16,-26 0-1 0,3 2 3 15,-30 0-1-15,0-1 4 16,-24-2-1-16,4-1 0 16,-16-2-2-16,10-2 0 15,-8 0-3-15,10 2 0 16,-6 0-1-16,7 2 0 15,-13 7-1-15,5-3 2 16,-13 1-2-16,-5 0 2 16,-13 0 1-16,0-6 0 15,-6 3 0-15,2 1 1 16,-2-3-2-16,10 0 1 16,-7-1-2-16,5-1 0 15,-3 0 0-15,-4-1 2 16,-9 1 0-16,-5-1 4 15,-12 2 0-15,-9 0 1 0,-1-1 12 16,2 2 5-16,4 4-3 16,8-3 1-16,7 2 0 15,11 1-14-15,-2-1-5 16,2 0 1-16,-8-2 0 16,-8 1 3-16,-11-3 21 15,-5 0 25-15,-7 0-3 16,0 1-4-16,-1-2-6 15,0 1-25-15,0 1-25 0,1 2-1 16,2 5 4-16,3 11 0 16,13 35 2-16,-14-28-1 15,-3-2 0-15,-2 9 15 16,-1-5 2-16,-5 3 7 16,-3-3 2-16,-3 11 4 15,1-4-16-15,0 16 1 16,2 1-7-16,6 15 0 15,3-5-1-15,2 8 2 16,2-10-1-16,2 6 2 16,0-11-1-16,-1 9 1 15,3-5-1-15,2 8 1 16,-1-12-1-16,1 5 1 16,2-12-1-16,-2 4 1 15,-1-9-2-15,1 3 3 16,-3-5-1-16,-1 8 2 0,-1-7-1 15,0 1-9-15,-5-10-33 16,-4-2-132-16,-1-13-339 16,-17-23-20-16,-3-17-228 15</inkml:trace>
  <inkml:trace contextRef="#ctx0" brushRef="#br0" timeOffset="90077.33">13913 11157 426 0,'9'-17'102'0,"15"-1"82"15,-7 3-71-15,-5 2 51 16,-4 5 51-16,-8 4-16 15,-5 1 3-15,-1 6-58 16,5-3-22-16,-2 0-40 16,0 1 2-16,0 0-25 0,-1 0-4 15,2 0-3-15,1 0 1 16,0 0-12-16,1 1 12 16,2 1 0-16,6 1 3 15,25 9-11-15,57 9-7 16,-27-21-18-16,25-3-6 15,5-4-7-15,24-2-1 16,-7-4-1-16,27 0-1 16,-5 0-3-16,34-3-1 15,-11 1 0-15,34-6 3 16,-8 4 5-16,30-3 5 16,-27 2 3-16,22-2 1 15,-23 6-1-15,12-3-3 16,-29 1-4-16,21 2-2 15,-23 0-2-15,16 1 1 16,-22 6-1-16,13 1 0 0,-26 2 1 16,8 3-2-16,-37 4-2 15,11-2 2-15,-23 2-2 16,17 0 2-16,-21-3 0 16,19-2 2-16,-11-1 0 15,29-5 3-15,-17 2-4 0,22-5 2 16,-10 5-2-1,15 1-1-15,-36 3-2 0,11 3 2 16,-28 5 0-16,11-2 0 16,-20-1 0-16,14-1 0 15,-13-3 1-15,14-1-2 16,-14-1 0-16,17 0-1 16,-22 2 0-16,3-2-1 15,-14 6 2-15,3 0-1 16,-23 0 1-16,15-1 0 15,-8 0 0-15,7-2 2 16,-9-1-1-16,6 0 1 16,-9-2 0-16,8-1-1 15,-10 0-1-15,7 0 0 16,-6 2-1-16,1 0 1 16,-13 1 1-16,-2 0-1 0,-7 1 1 15,-1 0-1-15,-3 0 0 16,1 0-1-16,-4 0 1 15,1-1 1-15,-2 0 9 16,-5-2 26-16,-4 1 10 16,-3 0 19-16,-4 0 0 15,-5 0-9-15,-1 1-25 16,0 0-9-16,-1 0-19 16,1 0 5-16,0 0 3 0,0-1 5 15,-1 0 1-15,0 0-1 16,0-1-8-16,0 0-93 15,-2 0-77-15,1 1-513 16,0 0-2-16,-1 1-238 16</inkml:trace>
  <inkml:trace contextRef="#ctx0" brushRef="#br0" timeOffset="90713.34">21246 10764 292 0,'4'-3'48'0,"1"-1"48"15,3-3-73-15,36-25 46 16,-35 23 34-16,0 2 33 16,-5-1 3-16,0 3 18 15,-4 1-34-15,-1 0 4 16,1 3-16-16,-1 0 19 16,0 0-21-16,1 0 5 15,0 0-21-15,0 1-3 16,0 0-26-16,-1 0-3 15,0-2-16-15,0 2-4 16,0 0-14-16,0 3-5 0,-1 0-7 16,-4 9-5-16,-13 43-3 15,15-29-3-15,1-3 5 16,2 5 15-16,2-4 5 16,1 2 6-16,-1-7 3 15,3 1-4-15,0-7-15 16,2-1-2-16,0-6-3 0,4-3-51 15,-2-3-63-15,1-5-394 16,-4 0 60-16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28" tIns="46414" rIns="92828" bIns="464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40" y="1"/>
            <a:ext cx="4002299" cy="351737"/>
          </a:xfrm>
          <a:prstGeom prst="rect">
            <a:avLst/>
          </a:prstGeom>
        </p:spPr>
        <p:txBody>
          <a:bodyPr vert="horz" lIns="92828" tIns="46414" rIns="92828" bIns="46414" rtlCol="0"/>
          <a:lstStyle>
            <a:lvl1pPr algn="r">
              <a:defRPr sz="1200"/>
            </a:lvl1pPr>
          </a:lstStyle>
          <a:p>
            <a:fld id="{4AC9B2C7-EC00-442A-A0FD-8EA8CE5BC1C4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28" tIns="46414" rIns="92828" bIns="464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73754"/>
            <a:ext cx="7388860" cy="2760346"/>
          </a:xfrm>
          <a:prstGeom prst="rect">
            <a:avLst/>
          </a:prstGeom>
        </p:spPr>
        <p:txBody>
          <a:bodyPr vert="horz" lIns="92828" tIns="46414" rIns="92828" bIns="464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28" tIns="46414" rIns="92828" bIns="464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40" y="6658664"/>
            <a:ext cx="4002299" cy="351736"/>
          </a:xfrm>
          <a:prstGeom prst="rect">
            <a:avLst/>
          </a:prstGeom>
        </p:spPr>
        <p:txBody>
          <a:bodyPr vert="horz" lIns="92828" tIns="46414" rIns="92828" bIns="46414" rtlCol="0" anchor="b"/>
          <a:lstStyle>
            <a:lvl1pPr algn="r">
              <a:defRPr sz="1200"/>
            </a:lvl1pPr>
          </a:lstStyle>
          <a:p>
            <a:fld id="{0CE1AEE7-D66E-4273-B60E-66FF7637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6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8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6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6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9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13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9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73754"/>
            <a:ext cx="8310330" cy="2760346"/>
          </a:xfrm>
        </p:spPr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6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0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73754"/>
            <a:ext cx="8310330" cy="2760346"/>
          </a:xfrm>
        </p:spPr>
        <p:txBody>
          <a:bodyPr/>
          <a:lstStyle/>
          <a:p>
            <a:pPr marL="454594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1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4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4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0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0563C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AEE7-D66E-4273-B60E-66FF7637BB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9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6EC2-C964-4CDC-8926-66573B2F20CD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7AEAD-2BFA-459D-B397-173F61AB94B6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80DB-5CF4-4E14-B26A-01538B829610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456D-6BE4-4875-B8F2-AD53AE29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D8ED-6F6F-4038-86BA-4CF95506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655D-8909-4E46-9E21-B2ABE4C8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CE7F-457B-48FE-A3DC-88F034F90DAB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6ABAB-6705-4DE1-82A3-1226714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3FD8-BB2A-407F-938B-8B8E03A2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D5B3-F23D-41FA-9935-E2B2575532B0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DAE4-ED63-4CF2-A76C-70E5BFC17CE3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82300-850A-446D-AA2D-FFBBA1A8B9F0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C45D-652E-4615-9BE6-62E760A368FB}" type="datetime1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A4EC3-2821-41E3-8F04-00D37F1AF28A}" type="datetime1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8E05-5B5D-477C-94EF-85ED7B552E38}" type="datetime1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AB61-3BE4-4FD4-844A-ADF736FAEB81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EB4F-2D1A-4E3E-8B0D-56D36C1CD87E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6845-A971-46E0-95C8-F02A05686F3D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emf"/><Relationship Id="rId5" Type="http://schemas.openxmlformats.org/officeDocument/2006/relationships/customXml" Target="../ink/ink14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3" Type="http://schemas.openxmlformats.org/officeDocument/2006/relationships/image" Target="../media/image1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.svg"/><Relationship Id="rId1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6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8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customXml" Target="../ink/ink9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Linear 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52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Two phases of the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Initialization Phase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finding a </a:t>
            </a:r>
            <a:r>
              <a:rPr lang="en-US" u="sng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feasible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starting vertex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Optimization Phase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finding the optimal vertex</a:t>
            </a: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FONCs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Conditions for Optimality: FONCs for linear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feasibility: A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x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dual feasibility: µ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complementary slackness: µ ⨀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stationarity: A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⊺</a:t>
            </a:r>
            <a:r>
              <a:rPr lang="el-GR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+ µ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</a:t>
            </a: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E30684-969C-4FFC-96BE-BCCD9BD6F09E}"/>
                  </a:ext>
                </a:extLst>
              </p14:cNvPr>
              <p14:cNvContentPartPr/>
              <p14:nvPr/>
            </p14:nvContentPartPr>
            <p14:xfrm>
              <a:off x="458280" y="1091160"/>
              <a:ext cx="11503800" cy="5264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E30684-969C-4FFC-96BE-BCCD9BD6F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920" y="1081800"/>
                <a:ext cx="11522520" cy="52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03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FONCs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Conditions for Optimality: FONCs for linear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feasibility: A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x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dual feasibility: µ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complementary slackness: µ ⨀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stationarity: A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⊺</a:t>
            </a:r>
            <a:r>
              <a:rPr lang="el-GR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+ µ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</a:t>
            </a: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6CF4D6-14D0-498E-9C68-F12C8E426F07}"/>
                  </a:ext>
                </a:extLst>
              </p14:cNvPr>
              <p14:cNvContentPartPr/>
              <p14:nvPr/>
            </p14:nvContentPartPr>
            <p14:xfrm>
              <a:off x="199800" y="2708640"/>
              <a:ext cx="11955600" cy="399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6CF4D6-14D0-498E-9C68-F12C8E426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40" y="2699280"/>
                <a:ext cx="11974320" cy="40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27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Two phases of the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Initialization Phase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finding a </a:t>
            </a:r>
            <a:r>
              <a:rPr lang="en-US" u="sng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feasible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starting vertex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Optimization Phase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finding the optimal vertex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Conditions for Optimality: FONCs for linear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feasibility: A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x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dual feasibility: µ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complementary slackness: µ ⨀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stationarity: A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⊺</a:t>
            </a:r>
            <a:r>
              <a:rPr lang="el-GR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+ µ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</a:t>
            </a: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6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Optimization Phase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660CED-BB89-4DCA-818C-CB60C1820849}"/>
                  </a:ext>
                </a:extLst>
              </p14:cNvPr>
              <p14:cNvContentPartPr/>
              <p14:nvPr/>
            </p14:nvContentPartPr>
            <p14:xfrm>
              <a:off x="185400" y="1455120"/>
              <a:ext cx="10761120" cy="502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660CED-BB89-4DCA-818C-CB60C18208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040" y="1445760"/>
                <a:ext cx="10779840" cy="50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41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Optimization Phase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C403-BD82-4776-A557-8329D994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953AFB-25E4-4506-B7E8-139B5686E5FE}"/>
                  </a:ext>
                </a:extLst>
              </p14:cNvPr>
              <p14:cNvContentPartPr/>
              <p14:nvPr/>
            </p14:nvContentPartPr>
            <p14:xfrm>
              <a:off x="598680" y="1593000"/>
              <a:ext cx="11337120" cy="461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953AFB-25E4-4506-B7E8-139B5686E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320" y="1583640"/>
                <a:ext cx="11355840" cy="46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75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Optimization Phase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755385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Several possible heuristics to search for optimal vertex (choose next q)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Greedy heuristic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maximally reduces objective at each step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Dantzig’s rule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choose most negative entry in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µ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; easy to calculate</a:t>
            </a:r>
          </a:p>
          <a:p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Bland’s rule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chooses first vertex found with negative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µ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; useful for preventing or breaking out of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D4667-DFEC-4862-A3AA-CEEA0F1A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8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Algorithm: Initialization Phase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starting vertex of the optimization phase is found by solving an additional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auxiliary linear program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that has a known feasible starting vertex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solution is a feasible vertex in the original linear program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7AE58B-5CA8-4F18-94DA-3D095D60B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295" t="13275" r="29545" b="70725"/>
          <a:stretch/>
        </p:blipFill>
        <p:spPr>
          <a:xfrm>
            <a:off x="3624295" y="2878371"/>
            <a:ext cx="4943410" cy="28306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CA3D7-CB1C-4362-BCC0-DA1F8401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BA6B677-5541-49AC-856E-3B26A82691F2}"/>
                  </a:ext>
                </a:extLst>
              </p14:cNvPr>
              <p14:cNvContentPartPr/>
              <p14:nvPr/>
            </p14:nvContentPartPr>
            <p14:xfrm>
              <a:off x="686520" y="2676960"/>
              <a:ext cx="9916200" cy="249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BA6B677-5541-49AC-856E-3B26A82691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160" y="2667600"/>
                <a:ext cx="9934920" cy="25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66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Verification that the solution returned by the algorithm is actually the correct solution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Recall that the solution to the dual problem,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</a:t>
            </a:r>
            <a:r>
              <a:rPr lang="en-US" baseline="30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provides a lower bound to the solution of the primal problem,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</a:t>
            </a:r>
            <a:r>
              <a:rPr lang="en-US" baseline="30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*</a:t>
            </a:r>
          </a:p>
          <a:p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</a:t>
            </a:r>
            <a:r>
              <a:rPr lang="en-US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d</a:t>
            </a:r>
            <a:r>
              <a:rPr lang="en-US" baseline="30000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*</a:t>
            </a:r>
            <a:r>
              <a:rPr lang="en-US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 = p</a:t>
            </a:r>
            <a:r>
              <a:rPr lang="en-US" baseline="30000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*</a:t>
            </a:r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then </a:t>
            </a:r>
            <a:r>
              <a:rPr lang="en-US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p</a:t>
            </a:r>
            <a:r>
              <a:rPr lang="en-US" baseline="30000" dirty="0">
                <a:latin typeface="TeXGyrePagella-Italic"/>
                <a:ea typeface="TeXGyrePagella-Italic" panose="02000603020200000004" pitchFamily="50" charset="0"/>
                <a:cs typeface="TeXGyrePagella-Italic" panose="02000603020200000004" pitchFamily="50" charset="0"/>
              </a:rPr>
              <a:t>*</a:t>
            </a:r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guaranteed to be the unique optimizer because the duality gap is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0FBC-BC36-4A01-AA4E-3B4478CF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6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0FBC-BC36-4A01-AA4E-3B4478CF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E50D5C-852E-4135-A043-BAEF290BD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AA6A27-7564-4289-B718-D0DC6DD00CCD}"/>
                  </a:ext>
                </a:extLst>
              </p14:cNvPr>
              <p14:cNvContentPartPr/>
              <p14:nvPr/>
            </p14:nvContentPartPr>
            <p14:xfrm>
              <a:off x="781920" y="1527120"/>
              <a:ext cx="6799680" cy="453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AA6A27-7564-4289-B718-D0DC6DD00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60" y="1517760"/>
                <a:ext cx="6818400" cy="45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2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an optimization problem has a linear objective and constraints, it is called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linear program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general form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of a linear program is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DC557E-3560-489D-A1AB-58A4A8F38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000" r="44609" b="87710"/>
          <a:stretch/>
        </p:blipFill>
        <p:spPr>
          <a:xfrm>
            <a:off x="3267986" y="3371351"/>
            <a:ext cx="4640924" cy="26306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807C2-D694-456B-8BBF-C62AC8AD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A28566-957D-4F69-BD01-03B2A9967871}"/>
                  </a:ext>
                </a:extLst>
              </p14:cNvPr>
              <p14:cNvContentPartPr/>
              <p14:nvPr/>
            </p14:nvContentPartPr>
            <p14:xfrm>
              <a:off x="8346960" y="2955240"/>
              <a:ext cx="2395800" cy="255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A28566-957D-4F69-BD01-03B2A99678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7600" y="2945880"/>
                <a:ext cx="2414520" cy="25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09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Linear programs have a simple dual form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94707F-AB06-4723-94E5-0F113B508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896" t="28522" r="34196" b="56289"/>
          <a:stretch/>
        </p:blipFill>
        <p:spPr>
          <a:xfrm>
            <a:off x="731519" y="2615977"/>
            <a:ext cx="5271715" cy="33524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17774-272D-4449-83E6-A7A946B4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20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AA2963-30AA-4792-BC15-9CF7C303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6396" t="21333" r="35396" b="63823"/>
          <a:stretch/>
        </p:blipFill>
        <p:spPr>
          <a:xfrm>
            <a:off x="6353093" y="2524581"/>
            <a:ext cx="4715123" cy="321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9FBA3-21CE-4208-85F8-C0A7F5C32F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9998977" y="4051883"/>
            <a:ext cx="181520" cy="35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FA80E-FDC2-4623-A7D4-D7E92006D5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9387979" y="4707623"/>
            <a:ext cx="181520" cy="35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53D86-A692-45CC-9A26-BC052D7BF4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60" t="48441" r="57202" b="47278"/>
          <a:stretch/>
        </p:blipFill>
        <p:spPr>
          <a:xfrm>
            <a:off x="7650709" y="4352157"/>
            <a:ext cx="119616" cy="2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Dual Certificates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After solving the primal and dual problems, the solution is guaranteed to be optimal if the following statements are true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feasible in the primal problem</a:t>
            </a:r>
          </a:p>
          <a:p>
            <a:pPr marL="514350" indent="-514350">
              <a:buFont typeface="+mj-lt"/>
              <a:buAutoNum type="arabicPeriod"/>
            </a:pPr>
            <a:r>
              <a:rPr lang="el-GR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is feasible in the dual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⊺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x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⊺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</a:t>
            </a:r>
            <a:r>
              <a:rPr lang="el-GR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λ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= </a:t>
            </a:r>
            <a:r>
              <a:rPr lang="en-US" b="1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</a:t>
            </a:r>
            <a:r>
              <a:rPr lang="en-US" baseline="30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D9A4C-744B-4479-AC86-5FAC9FCD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baseline="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260852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Linear programs are problems consisting of a linear objective function and linear constraints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simplex algorithm can optimize linear programs globally in an efficient manner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Dual certificates allow us to verify that a candidate primal-dual solution pair is optimal</a:t>
            </a:r>
            <a:endParaRPr lang="en-US" baseline="30000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B296A-A32C-48E9-A9DA-83248BE7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Example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DC557E-3560-489D-A1AB-58A4A8F38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000" r="44609" b="87710"/>
          <a:stretch/>
        </p:blipFill>
        <p:spPr>
          <a:xfrm>
            <a:off x="476659" y="1825625"/>
            <a:ext cx="4640924" cy="26306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807C2-D694-456B-8BBF-C62AC8AD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1E1BA20-0EC9-4A55-B940-8C051F9CCD6F}"/>
                  </a:ext>
                </a:extLst>
              </p14:cNvPr>
              <p14:cNvContentPartPr/>
              <p14:nvPr/>
            </p14:nvContentPartPr>
            <p14:xfrm>
              <a:off x="12588372" y="5247514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1E1BA20-0EC9-4A55-B940-8C051F9CCD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82252" y="524139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81F779-FC1C-4449-99FD-B1D4F1BC8D11}"/>
                  </a:ext>
                </a:extLst>
              </p14:cNvPr>
              <p14:cNvContentPartPr/>
              <p14:nvPr/>
            </p14:nvContentPartPr>
            <p14:xfrm>
              <a:off x="5456160" y="1311480"/>
              <a:ext cx="4790520" cy="436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81F779-FC1C-4449-99FD-B1D4F1BC8D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46800" y="1302120"/>
                <a:ext cx="4809240" cy="43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17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Every general form linear program can be rewritten more compactly 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standard form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BA9B04-06D6-4943-ACAD-F2600846D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131" r="46304" b="86435"/>
          <a:stretch/>
        </p:blipFill>
        <p:spPr>
          <a:xfrm>
            <a:off x="2647784" y="2289051"/>
            <a:ext cx="5995284" cy="4054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ECEA4-7E24-4C3B-B637-83E0F4B1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037882-DD2F-425E-B550-0E48F928921F}"/>
                  </a:ext>
                </a:extLst>
              </p14:cNvPr>
              <p14:cNvContentPartPr/>
              <p14:nvPr/>
            </p14:nvContentPartPr>
            <p14:xfrm>
              <a:off x="435960" y="2522520"/>
              <a:ext cx="11554200" cy="406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037882-DD2F-425E-B550-0E48F92892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600" y="2513160"/>
                <a:ext cx="1157292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Each inequality constraint defines a planar boundary of the feasible set called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half-space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set of inequality constraints define the intersection of multiple half-spaces forming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convex set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BA9B04-06D6-4943-ACAD-F2600846D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131" r="46304" b="86435"/>
          <a:stretch/>
        </p:blipFill>
        <p:spPr>
          <a:xfrm>
            <a:off x="373710" y="3473783"/>
            <a:ext cx="5216056" cy="35276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16427A0-3B9B-496E-A438-DE10B5392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564" y="3570421"/>
            <a:ext cx="3018763" cy="3018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8EAD7-8A54-4C65-B374-3A14723E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86BBB8-3162-437F-BF4A-3A8892BD5DD1}"/>
                  </a:ext>
                </a:extLst>
              </p14:cNvPr>
              <p14:cNvContentPartPr/>
              <p14:nvPr/>
            </p14:nvContentPartPr>
            <p14:xfrm>
              <a:off x="4805280" y="3629880"/>
              <a:ext cx="2477520" cy="2841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86BBB8-3162-437F-BF4A-3A8892BD5D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5920" y="3620520"/>
                <a:ext cx="2496240" cy="28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32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How many solutions are there?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854AD-47B5-470A-8A3D-63E052AB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50" y="2870668"/>
            <a:ext cx="10879249" cy="3203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B366-E8CC-4E43-8BF5-2FA42473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DD714-2B3A-4B34-9F7D-989ACF65AAE9}"/>
              </a:ext>
            </a:extLst>
          </p:cNvPr>
          <p:cNvSpPr/>
          <p:nvPr/>
        </p:nvSpPr>
        <p:spPr>
          <a:xfrm>
            <a:off x="731520" y="2743200"/>
            <a:ext cx="243459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C9D63-6B4E-4F2B-AC93-79808D248E41}"/>
              </a:ext>
            </a:extLst>
          </p:cNvPr>
          <p:cNvSpPr/>
          <p:nvPr/>
        </p:nvSpPr>
        <p:spPr>
          <a:xfrm>
            <a:off x="3479584" y="2691281"/>
            <a:ext cx="243459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BB5D-3842-45CB-9B3E-C2C5EF965400}"/>
              </a:ext>
            </a:extLst>
          </p:cNvPr>
          <p:cNvSpPr/>
          <p:nvPr/>
        </p:nvSpPr>
        <p:spPr>
          <a:xfrm>
            <a:off x="6171145" y="2691281"/>
            <a:ext cx="243459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485B1-40AC-4543-BD05-FA7DF941ED4E}"/>
              </a:ext>
            </a:extLst>
          </p:cNvPr>
          <p:cNvSpPr/>
          <p:nvPr/>
        </p:nvSpPr>
        <p:spPr>
          <a:xfrm>
            <a:off x="8919209" y="2735731"/>
            <a:ext cx="243459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2066C-A7D1-4645-9ECC-F1713CB0D60C}"/>
                  </a:ext>
                </a:extLst>
              </p14:cNvPr>
              <p14:cNvContentPartPr/>
              <p14:nvPr/>
            </p14:nvContentPartPr>
            <p14:xfrm>
              <a:off x="1233720" y="2018880"/>
              <a:ext cx="5890320" cy="331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2066C-A7D1-4645-9ECC-F1713CB0D6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360" y="2009520"/>
                <a:ext cx="5909040" cy="33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43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No unique solution exists if the problem is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unbounded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there are infinite solutions, or it is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over-constrained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854AD-47B5-470A-8A3D-63E052AB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50" y="2870668"/>
            <a:ext cx="10879249" cy="3203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B366-E8CC-4E43-8BF5-2FA42473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FE7AF8-F19F-4442-9246-11EB0B115B8E}"/>
                  </a:ext>
                </a:extLst>
              </p14:cNvPr>
              <p14:cNvContentPartPr/>
              <p14:nvPr/>
            </p14:nvContentPartPr>
            <p14:xfrm>
              <a:off x="1239120" y="4785840"/>
              <a:ext cx="5497560" cy="73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FE7AF8-F19F-4442-9246-11EB0B115B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760" y="4776480"/>
                <a:ext cx="5516280" cy="75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612-7B75-41B7-B113-6749FC1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Problem Formulation</a:t>
            </a:r>
            <a:endParaRPr lang="en-US" b="0" i="1" u="none" strike="noStrike" baseline="0" dirty="0">
              <a:latin typeface="TeXGyrePagella-Italic" panose="0200060302020000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2A36-608E-4F14-BC70-5C66CD27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Linear programs are often solved 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equality form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feasible sets lie on hyperplanes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3D187F8-9320-4164-B06B-22B3A8C5B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174" r="48261" b="86898"/>
          <a:stretch/>
        </p:blipFill>
        <p:spPr>
          <a:xfrm>
            <a:off x="302149" y="2497556"/>
            <a:ext cx="5303520" cy="3995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F0A9-AD18-4FE0-AED5-C5EE321C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AC9646-EFA3-49DD-A357-B98D9150300A}"/>
                  </a:ext>
                </a:extLst>
              </p14:cNvPr>
              <p14:cNvContentPartPr/>
              <p14:nvPr/>
            </p14:nvContentPartPr>
            <p14:xfrm>
              <a:off x="5704560" y="2400120"/>
              <a:ext cx="5045400" cy="4124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AC9646-EFA3-49DD-A357-B98D915030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5200" y="2390760"/>
                <a:ext cx="5064120" cy="41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7A6D-08FB-40F5-BDD5-83CB5B9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Simplex Algorithm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402-3C68-495D-A541-8FF10071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Guaranteed to solve any feasible and bounded linear program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feasible set of a linear program forms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polytope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simplex algorithm moves between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vertices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of the polytope until it finds an optimal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vertex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E1D80B-E477-4030-9C9B-02E121B4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539" y="3888740"/>
            <a:ext cx="2423160" cy="2423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112C4-7403-4864-91C6-3A0B6CF9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B706-7B36-45BF-BB22-51212950F2A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D19D40-A9E3-414F-80BF-3391D2A1231B}"/>
                  </a:ext>
                </a:extLst>
              </p14:cNvPr>
              <p14:cNvContentPartPr/>
              <p14:nvPr/>
            </p14:nvContentPartPr>
            <p14:xfrm>
              <a:off x="338760" y="3223800"/>
              <a:ext cx="11617560" cy="3477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D19D40-A9E3-414F-80BF-3391D2A123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00" y="3214440"/>
                <a:ext cx="11636280" cy="34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24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11565</TotalTime>
  <Words>648</Words>
  <Application>Microsoft Office PowerPoint</Application>
  <PresentationFormat>Widescreen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TeXGyrePagella-Italic</vt:lpstr>
      <vt:lpstr>TeXGyrePagella-Regular</vt:lpstr>
      <vt:lpstr>Office Theme</vt:lpstr>
      <vt:lpstr>Linear Constrained Optimization</vt:lpstr>
      <vt:lpstr>Problem Formulation</vt:lpstr>
      <vt:lpstr>Example</vt:lpstr>
      <vt:lpstr>Problem Formulation</vt:lpstr>
      <vt:lpstr>Problem Formulation</vt:lpstr>
      <vt:lpstr>Problem Formulation</vt:lpstr>
      <vt:lpstr>Problem Formulation</vt:lpstr>
      <vt:lpstr>Problem Formulation</vt:lpstr>
      <vt:lpstr>Simplex Algorithm</vt:lpstr>
      <vt:lpstr>Simplex Algorithm</vt:lpstr>
      <vt:lpstr>Simplex Algorithm: FONCs</vt:lpstr>
      <vt:lpstr>Simplex Algorithm: FONCs</vt:lpstr>
      <vt:lpstr>Simplex Algorithm</vt:lpstr>
      <vt:lpstr>Simplex Algorithm: Optimization Phase</vt:lpstr>
      <vt:lpstr>Simplex Algorithm: Optimization Phase</vt:lpstr>
      <vt:lpstr>Simplex Algorithm: Optimization Phase</vt:lpstr>
      <vt:lpstr>Simplex Algorithm: Initialization Phase</vt:lpstr>
      <vt:lpstr>Dual Certificates</vt:lpstr>
      <vt:lpstr>Dual Certificates</vt:lpstr>
      <vt:lpstr>Dual Certificates</vt:lpstr>
      <vt:lpstr>Dual Certificates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Masha I</cp:lastModifiedBy>
  <cp:revision>80</cp:revision>
  <cp:lastPrinted>2020-04-28T20:29:50Z</cp:lastPrinted>
  <dcterms:created xsi:type="dcterms:W3CDTF">2019-02-03T01:23:24Z</dcterms:created>
  <dcterms:modified xsi:type="dcterms:W3CDTF">2021-04-22T22:53:52Z</dcterms:modified>
</cp:coreProperties>
</file>